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8" r:id="rId6"/>
    <p:sldId id="264" r:id="rId7"/>
    <p:sldId id="279" r:id="rId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A926"/>
    <a:srgbClr val="D4C82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33" autoAdjust="0"/>
  </p:normalViewPr>
  <p:slideViewPr>
    <p:cSldViewPr snapToGrid="0" snapToObjects="1">
      <p:cViewPr varScale="1">
        <p:scale>
          <a:sx n="71" d="100"/>
          <a:sy n="71" d="100"/>
        </p:scale>
        <p:origin x="4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 Damad" userId="ed7d2ac7-52e5-408c-b2c1-f4765349652f" providerId="ADAL" clId="{269B720B-3A98-4F44-A831-D0B0D07FB2FA}"/>
    <pc:docChg chg="custSel addSld delSld modSld">
      <pc:chgData name="Ron Damad" userId="ed7d2ac7-52e5-408c-b2c1-f4765349652f" providerId="ADAL" clId="{269B720B-3A98-4F44-A831-D0B0D07FB2FA}" dt="2026-03-17T20:25:07.898" v="9" actId="2696"/>
      <pc:docMkLst>
        <pc:docMk/>
      </pc:docMkLst>
      <pc:sldChg chg="new del">
        <pc:chgData name="Ron Damad" userId="ed7d2ac7-52e5-408c-b2c1-f4765349652f" providerId="ADAL" clId="{269B720B-3A98-4F44-A831-D0B0D07FB2FA}" dt="2026-03-17T20:25:07.898" v="9" actId="2696"/>
        <pc:sldMkLst>
          <pc:docMk/>
          <pc:sldMk cId="55409430" sldId="28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mad\Desktop\Case%20Studies\Case%20Study%20Templa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 Life 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(Number of hits)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384711286089238"/>
          <c:y val="8.33333333333333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Tool Life (No of hits)</c:v>
                </c:pt>
              </c:strCache>
            </c:strRef>
          </c:tx>
          <c:spPr>
            <a:pattFill prst="ltDn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cat>
            <c:strRef>
              <c:f>Sheet1!$A$3:$A$4</c:f>
              <c:strCache>
                <c:ptCount val="2"/>
                <c:pt idx="0">
                  <c:v>FormAll-S</c:v>
                </c:pt>
                <c:pt idx="1">
                  <c:v>FormAll-S Provecta</c:v>
                </c:pt>
              </c:strCache>
            </c:strRef>
          </c:cat>
          <c:val>
            <c:numRef>
              <c:f>Sheet1!$B$3:$B$4</c:f>
              <c:numCache>
                <c:formatCode>#,##0</c:formatCode>
                <c:ptCount val="2"/>
                <c:pt idx="0">
                  <c:v>10000</c:v>
                </c:pt>
                <c:pt idx="1">
                  <c:v>18500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33-41CC-A002-C95DCD95B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0104224"/>
        <c:axId val="760118784"/>
        <c:axId val="0"/>
      </c:bar3DChart>
      <c:catAx>
        <c:axId val="76010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118784"/>
        <c:crosses val="autoZero"/>
        <c:auto val="1"/>
        <c:lblAlgn val="ctr"/>
        <c:lblOffset val="100"/>
        <c:noMultiLvlLbl val="0"/>
      </c:catAx>
      <c:valAx>
        <c:axId val="7601187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10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A589A-46DE-0F49-B460-E7914F3E440D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039115-797B-304C-9FC0-EFABB1F21232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High Wear Resistance</a:t>
          </a:r>
        </a:p>
      </dgm:t>
    </dgm:pt>
    <dgm:pt modelId="{C8EABE8F-1E84-494E-AD8A-32BA419A36E9}" type="parTrans" cxnId="{31C3237C-2299-B649-8C93-587C97AC9999}">
      <dgm:prSet/>
      <dgm:spPr/>
      <dgm:t>
        <a:bodyPr/>
        <a:lstStyle/>
        <a:p>
          <a:endParaRPr lang="en-US"/>
        </a:p>
      </dgm:t>
    </dgm:pt>
    <dgm:pt modelId="{D044F6BA-1D90-EC47-8A78-B9796198ECF5}" type="sibTrans" cxnId="{31C3237C-2299-B649-8C93-587C97AC9999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en-US"/>
        </a:p>
      </dgm:t>
    </dgm:pt>
    <dgm:pt modelId="{E39563C5-C199-4F5B-A899-8CC0710341A0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Lower Coefficient of Friction</a:t>
          </a:r>
        </a:p>
      </dgm:t>
    </dgm:pt>
    <dgm:pt modelId="{6531EA77-44C5-4E3D-BA04-70C1E49BCD39}" type="parTrans" cxnId="{BBAD9FDB-1013-4B11-A9AE-2815527D1B78}">
      <dgm:prSet/>
      <dgm:spPr/>
      <dgm:t>
        <a:bodyPr/>
        <a:lstStyle/>
        <a:p>
          <a:endParaRPr lang="en-US"/>
        </a:p>
      </dgm:t>
    </dgm:pt>
    <dgm:pt modelId="{BC971DAC-9BE2-44B2-ABE4-8099C777E9C4}" type="sibTrans" cxnId="{BBAD9FDB-1013-4B11-A9AE-2815527D1B7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en-US"/>
        </a:p>
      </dgm:t>
    </dgm:pt>
    <dgm:pt modelId="{15B1A768-2666-4AB4-BDA7-F0E3C4160D59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Less Tool Maintenance</a:t>
          </a:r>
        </a:p>
      </dgm:t>
    </dgm:pt>
    <dgm:pt modelId="{D47033D3-4E41-485A-B515-A02A8C3B404A}" type="parTrans" cxnId="{08DEC938-538C-403B-80C3-828B96DAFF82}">
      <dgm:prSet/>
      <dgm:spPr/>
      <dgm:t>
        <a:bodyPr/>
        <a:lstStyle/>
        <a:p>
          <a:endParaRPr lang="en-US"/>
        </a:p>
      </dgm:t>
    </dgm:pt>
    <dgm:pt modelId="{72FFCBD4-DD9D-4E06-81E4-54307F97A3F0}" type="sibTrans" cxnId="{08DEC938-538C-403B-80C3-828B96DAFF82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en-US" dirty="0"/>
        </a:p>
      </dgm:t>
    </dgm:pt>
    <dgm:pt modelId="{3AA5586A-C40E-4DDA-98A5-6545F36F46A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Lower Risk of Delamination</a:t>
          </a:r>
        </a:p>
      </dgm:t>
    </dgm:pt>
    <dgm:pt modelId="{ABF44FB7-9255-4D99-BC69-3BE74FDF8E87}" type="parTrans" cxnId="{119FEAF1-383D-4740-9124-CC9EEA7E35F9}">
      <dgm:prSet/>
      <dgm:spPr/>
      <dgm:t>
        <a:bodyPr/>
        <a:lstStyle/>
        <a:p>
          <a:endParaRPr lang="en-US"/>
        </a:p>
      </dgm:t>
    </dgm:pt>
    <dgm:pt modelId="{19FB306E-81B4-4F3F-99EE-765120CBB6B3}" type="sibTrans" cxnId="{119FEAF1-383D-4740-9124-CC9EEA7E35F9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en-US"/>
        </a:p>
      </dgm:t>
    </dgm:pt>
    <dgm:pt modelId="{AA203317-817D-49BA-8975-67307E2B626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Increased Hardness of Diffused Layer</a:t>
          </a:r>
        </a:p>
      </dgm:t>
    </dgm:pt>
    <dgm:pt modelId="{E9E8FABF-A03A-46A4-9AD9-D52684060B74}" type="parTrans" cxnId="{020D58EA-66A9-46FD-AB2B-743849241B97}">
      <dgm:prSet/>
      <dgm:spPr/>
      <dgm:t>
        <a:bodyPr/>
        <a:lstStyle/>
        <a:p>
          <a:endParaRPr lang="en-CA"/>
        </a:p>
      </dgm:t>
    </dgm:pt>
    <dgm:pt modelId="{2269149F-B8A0-4D7A-B9A4-A249BD75CCC1}" type="sibTrans" cxnId="{020D58EA-66A9-46FD-AB2B-743849241B9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en-CA"/>
        </a:p>
      </dgm:t>
    </dgm:pt>
    <dgm:pt modelId="{C451F856-3B10-4C2A-A845-F931FF3549F2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Suitable For UHSLA Application</a:t>
          </a:r>
        </a:p>
      </dgm:t>
    </dgm:pt>
    <dgm:pt modelId="{41DA2589-B791-4E86-9A05-38545A9DA47C}" type="parTrans" cxnId="{D77514A5-7962-4B00-8A90-A617353BD090}">
      <dgm:prSet/>
      <dgm:spPr/>
      <dgm:t>
        <a:bodyPr/>
        <a:lstStyle/>
        <a:p>
          <a:endParaRPr lang="en-CA"/>
        </a:p>
      </dgm:t>
    </dgm:pt>
    <dgm:pt modelId="{D1E13C2C-971C-46C9-A77F-3E29E8288922}" type="sibTrans" cxnId="{D77514A5-7962-4B00-8A90-A617353BD090}">
      <dgm:prSet/>
      <dgm:spPr/>
      <dgm:t>
        <a:bodyPr/>
        <a:lstStyle/>
        <a:p>
          <a:endParaRPr lang="en-CA"/>
        </a:p>
      </dgm:t>
    </dgm:pt>
    <dgm:pt modelId="{C856F295-BD04-4D46-B679-07C520EDBF5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Extra Toughness</a:t>
          </a:r>
        </a:p>
      </dgm:t>
    </dgm:pt>
    <dgm:pt modelId="{B36A528B-7669-4016-88F0-453E196F7624}" type="parTrans" cxnId="{188C6192-5DF4-46BB-82A3-EF9242543BA0}">
      <dgm:prSet/>
      <dgm:spPr/>
      <dgm:t>
        <a:bodyPr/>
        <a:lstStyle/>
        <a:p>
          <a:endParaRPr lang="en-CA"/>
        </a:p>
      </dgm:t>
    </dgm:pt>
    <dgm:pt modelId="{9E7A89BC-6C38-4267-A4E0-27D735915991}" type="sibTrans" cxnId="{188C6192-5DF4-46BB-82A3-EF9242543BA0}">
      <dgm:prSet/>
      <dgm:spPr/>
      <dgm:t>
        <a:bodyPr/>
        <a:lstStyle/>
        <a:p>
          <a:endParaRPr lang="en-CA"/>
        </a:p>
      </dgm:t>
    </dgm:pt>
    <dgm:pt modelId="{71DFF26C-598C-44D8-9AE6-1399FABB9749}" type="pres">
      <dgm:prSet presAssocID="{489A589A-46DE-0F49-B460-E7914F3E440D}" presName="Name0" presStyleCnt="0">
        <dgm:presLayoutVars>
          <dgm:chMax val="7"/>
          <dgm:chPref val="7"/>
          <dgm:dir/>
        </dgm:presLayoutVars>
      </dgm:prSet>
      <dgm:spPr/>
    </dgm:pt>
    <dgm:pt modelId="{D296AD37-EAB8-48ED-B52C-E48F4CF53942}" type="pres">
      <dgm:prSet presAssocID="{489A589A-46DE-0F49-B460-E7914F3E440D}" presName="Name1" presStyleCnt="0"/>
      <dgm:spPr/>
    </dgm:pt>
    <dgm:pt modelId="{0A00F904-0F86-4FDD-AD24-7044A63D8AB3}" type="pres">
      <dgm:prSet presAssocID="{489A589A-46DE-0F49-B460-E7914F3E440D}" presName="cycle" presStyleCnt="0"/>
      <dgm:spPr/>
    </dgm:pt>
    <dgm:pt modelId="{18811A6E-F6EE-4A10-8FB7-AE4FA3616A1C}" type="pres">
      <dgm:prSet presAssocID="{489A589A-46DE-0F49-B460-E7914F3E440D}" presName="srcNode" presStyleLbl="node1" presStyleIdx="0" presStyleCnt="7"/>
      <dgm:spPr/>
    </dgm:pt>
    <dgm:pt modelId="{26EC8267-F008-4452-A4FE-A064FA05A9EE}" type="pres">
      <dgm:prSet presAssocID="{489A589A-46DE-0F49-B460-E7914F3E440D}" presName="conn" presStyleLbl="parChTrans1D2" presStyleIdx="0" presStyleCnt="1"/>
      <dgm:spPr/>
    </dgm:pt>
    <dgm:pt modelId="{9F9761A9-A62D-4140-A54D-D95F25479FC0}" type="pres">
      <dgm:prSet presAssocID="{489A589A-46DE-0F49-B460-E7914F3E440D}" presName="extraNode" presStyleLbl="node1" presStyleIdx="0" presStyleCnt="7"/>
      <dgm:spPr/>
    </dgm:pt>
    <dgm:pt modelId="{3F32CA36-CD4C-4520-B342-5AF0376691C4}" type="pres">
      <dgm:prSet presAssocID="{489A589A-46DE-0F49-B460-E7914F3E440D}" presName="dstNode" presStyleLbl="node1" presStyleIdx="0" presStyleCnt="7"/>
      <dgm:spPr/>
    </dgm:pt>
    <dgm:pt modelId="{2996A41D-EA62-4085-85E7-3D3E8FCC625A}" type="pres">
      <dgm:prSet presAssocID="{66039115-797B-304C-9FC0-EFABB1F21232}" presName="text_1" presStyleLbl="node1" presStyleIdx="0" presStyleCnt="7">
        <dgm:presLayoutVars>
          <dgm:bulletEnabled val="1"/>
        </dgm:presLayoutVars>
      </dgm:prSet>
      <dgm:spPr/>
    </dgm:pt>
    <dgm:pt modelId="{7E786595-C160-4FAC-8D2C-06A73A32FE33}" type="pres">
      <dgm:prSet presAssocID="{66039115-797B-304C-9FC0-EFABB1F21232}" presName="accent_1" presStyleCnt="0"/>
      <dgm:spPr/>
    </dgm:pt>
    <dgm:pt modelId="{02D39EEE-9AFD-42D6-8F2E-6DCFF42A54B7}" type="pres">
      <dgm:prSet presAssocID="{66039115-797B-304C-9FC0-EFABB1F21232}" presName="accentRepeatNode" presStyleLbl="solidFgAcc1" presStyleIdx="0" presStyleCnt="7"/>
      <dgm:spPr/>
    </dgm:pt>
    <dgm:pt modelId="{D3055F4A-C177-4B33-B7AD-68E324542E06}" type="pres">
      <dgm:prSet presAssocID="{E39563C5-C199-4F5B-A899-8CC0710341A0}" presName="text_2" presStyleLbl="node1" presStyleIdx="1" presStyleCnt="7">
        <dgm:presLayoutVars>
          <dgm:bulletEnabled val="1"/>
        </dgm:presLayoutVars>
      </dgm:prSet>
      <dgm:spPr/>
    </dgm:pt>
    <dgm:pt modelId="{7649C301-7535-4277-B788-CBF3A309CB24}" type="pres">
      <dgm:prSet presAssocID="{E39563C5-C199-4F5B-A899-8CC0710341A0}" presName="accent_2" presStyleCnt="0"/>
      <dgm:spPr/>
    </dgm:pt>
    <dgm:pt modelId="{52868FB2-74B6-4F45-AE1E-9E0353C5A8B5}" type="pres">
      <dgm:prSet presAssocID="{E39563C5-C199-4F5B-A899-8CC0710341A0}" presName="accentRepeatNode" presStyleLbl="solidFgAcc1" presStyleIdx="1" presStyleCnt="7"/>
      <dgm:spPr/>
    </dgm:pt>
    <dgm:pt modelId="{0C9D7454-F0B0-44BC-804D-BC0A571B1E66}" type="pres">
      <dgm:prSet presAssocID="{15B1A768-2666-4AB4-BDA7-F0E3C4160D59}" presName="text_3" presStyleLbl="node1" presStyleIdx="2" presStyleCnt="7">
        <dgm:presLayoutVars>
          <dgm:bulletEnabled val="1"/>
        </dgm:presLayoutVars>
      </dgm:prSet>
      <dgm:spPr/>
    </dgm:pt>
    <dgm:pt modelId="{403336E6-1F1B-46CC-A468-DFFC49BFE5E8}" type="pres">
      <dgm:prSet presAssocID="{15B1A768-2666-4AB4-BDA7-F0E3C4160D59}" presName="accent_3" presStyleCnt="0"/>
      <dgm:spPr/>
    </dgm:pt>
    <dgm:pt modelId="{B97023FF-E97D-4A9A-A842-0E6B2F9423BC}" type="pres">
      <dgm:prSet presAssocID="{15B1A768-2666-4AB4-BDA7-F0E3C4160D59}" presName="accentRepeatNode" presStyleLbl="solidFgAcc1" presStyleIdx="2" presStyleCnt="7"/>
      <dgm:spPr/>
    </dgm:pt>
    <dgm:pt modelId="{40087C4E-80E7-41DA-A0DE-EC6A65EBCC88}" type="pres">
      <dgm:prSet presAssocID="{3AA5586A-C40E-4DDA-98A5-6545F36F46AB}" presName="text_4" presStyleLbl="node1" presStyleIdx="3" presStyleCnt="7">
        <dgm:presLayoutVars>
          <dgm:bulletEnabled val="1"/>
        </dgm:presLayoutVars>
      </dgm:prSet>
      <dgm:spPr/>
    </dgm:pt>
    <dgm:pt modelId="{B54897F0-D77C-4EAD-9AA7-FADD4B6460A5}" type="pres">
      <dgm:prSet presAssocID="{3AA5586A-C40E-4DDA-98A5-6545F36F46AB}" presName="accent_4" presStyleCnt="0"/>
      <dgm:spPr/>
    </dgm:pt>
    <dgm:pt modelId="{DD5E7A04-C548-4B2F-9BF8-B6031B2796EA}" type="pres">
      <dgm:prSet presAssocID="{3AA5586A-C40E-4DDA-98A5-6545F36F46AB}" presName="accentRepeatNode" presStyleLbl="solidFgAcc1" presStyleIdx="3" presStyleCnt="7"/>
      <dgm:spPr/>
    </dgm:pt>
    <dgm:pt modelId="{34E97373-A282-46C7-BD84-45C467855C2D}" type="pres">
      <dgm:prSet presAssocID="{AA203317-817D-49BA-8975-67307E2B6267}" presName="text_5" presStyleLbl="node1" presStyleIdx="4" presStyleCnt="7">
        <dgm:presLayoutVars>
          <dgm:bulletEnabled val="1"/>
        </dgm:presLayoutVars>
      </dgm:prSet>
      <dgm:spPr/>
    </dgm:pt>
    <dgm:pt modelId="{187159AB-B948-47CC-92B1-AC11B942FF46}" type="pres">
      <dgm:prSet presAssocID="{AA203317-817D-49BA-8975-67307E2B6267}" presName="accent_5" presStyleCnt="0"/>
      <dgm:spPr/>
    </dgm:pt>
    <dgm:pt modelId="{C17CBFEF-B9BF-4AA8-8C12-0FC803847961}" type="pres">
      <dgm:prSet presAssocID="{AA203317-817D-49BA-8975-67307E2B6267}" presName="accentRepeatNode" presStyleLbl="solidFgAcc1" presStyleIdx="4" presStyleCnt="7"/>
      <dgm:spPr/>
    </dgm:pt>
    <dgm:pt modelId="{0D4E8D59-CF29-443F-BFD6-B23447CB241A}" type="pres">
      <dgm:prSet presAssocID="{C451F856-3B10-4C2A-A845-F931FF3549F2}" presName="text_6" presStyleLbl="node1" presStyleIdx="5" presStyleCnt="7">
        <dgm:presLayoutVars>
          <dgm:bulletEnabled val="1"/>
        </dgm:presLayoutVars>
      </dgm:prSet>
      <dgm:spPr/>
    </dgm:pt>
    <dgm:pt modelId="{A9BAC6DC-9DA0-4D8B-8186-3827968FE4F5}" type="pres">
      <dgm:prSet presAssocID="{C451F856-3B10-4C2A-A845-F931FF3549F2}" presName="accent_6" presStyleCnt="0"/>
      <dgm:spPr/>
    </dgm:pt>
    <dgm:pt modelId="{1F012FE5-DFBA-4D7D-886C-C02CC6770619}" type="pres">
      <dgm:prSet presAssocID="{C451F856-3B10-4C2A-A845-F931FF3549F2}" presName="accentRepeatNode" presStyleLbl="solidFgAcc1" presStyleIdx="5" presStyleCnt="7"/>
      <dgm:spPr/>
    </dgm:pt>
    <dgm:pt modelId="{C4C19F6F-B0EB-4D54-9428-204893A8FE67}" type="pres">
      <dgm:prSet presAssocID="{C856F295-BD04-4D46-B679-07C520EDBF5C}" presName="text_7" presStyleLbl="node1" presStyleIdx="6" presStyleCnt="7">
        <dgm:presLayoutVars>
          <dgm:bulletEnabled val="1"/>
        </dgm:presLayoutVars>
      </dgm:prSet>
      <dgm:spPr/>
    </dgm:pt>
    <dgm:pt modelId="{20DBAD1F-B76C-4896-A4ED-EB7B983D4DA6}" type="pres">
      <dgm:prSet presAssocID="{C856F295-BD04-4D46-B679-07C520EDBF5C}" presName="accent_7" presStyleCnt="0"/>
      <dgm:spPr/>
    </dgm:pt>
    <dgm:pt modelId="{38FF5B21-034C-488A-A304-37A3A20A305E}" type="pres">
      <dgm:prSet presAssocID="{C856F295-BD04-4D46-B679-07C520EDBF5C}" presName="accentRepeatNode" presStyleLbl="solidFgAcc1" presStyleIdx="6" presStyleCnt="7"/>
      <dgm:spPr/>
    </dgm:pt>
  </dgm:ptLst>
  <dgm:cxnLst>
    <dgm:cxn modelId="{74FBED0B-7C4E-4438-976B-D8608127A877}" type="presOf" srcId="{E39563C5-C199-4F5B-A899-8CC0710341A0}" destId="{D3055F4A-C177-4B33-B7AD-68E324542E06}" srcOrd="0" destOrd="0" presId="urn:microsoft.com/office/officeart/2008/layout/VerticalCurvedList"/>
    <dgm:cxn modelId="{6FD7C411-76EC-489F-98E1-A4B9B04A2363}" type="presOf" srcId="{66039115-797B-304C-9FC0-EFABB1F21232}" destId="{2996A41D-EA62-4085-85E7-3D3E8FCC625A}" srcOrd="0" destOrd="0" presId="urn:microsoft.com/office/officeart/2008/layout/VerticalCurvedList"/>
    <dgm:cxn modelId="{502B6119-28B8-4220-97DF-AD23A85E50A7}" type="presOf" srcId="{C856F295-BD04-4D46-B679-07C520EDBF5C}" destId="{C4C19F6F-B0EB-4D54-9428-204893A8FE67}" srcOrd="0" destOrd="0" presId="urn:microsoft.com/office/officeart/2008/layout/VerticalCurvedList"/>
    <dgm:cxn modelId="{F6D2401F-8B1F-4AC3-A9D3-F3D39A03F0C1}" type="presOf" srcId="{489A589A-46DE-0F49-B460-E7914F3E440D}" destId="{71DFF26C-598C-44D8-9AE6-1399FABB9749}" srcOrd="0" destOrd="0" presId="urn:microsoft.com/office/officeart/2008/layout/VerticalCurvedList"/>
    <dgm:cxn modelId="{B2B16D25-53D2-4B8E-84FB-002AAD3A1FA7}" type="presOf" srcId="{3AA5586A-C40E-4DDA-98A5-6545F36F46AB}" destId="{40087C4E-80E7-41DA-A0DE-EC6A65EBCC88}" srcOrd="0" destOrd="0" presId="urn:microsoft.com/office/officeart/2008/layout/VerticalCurvedList"/>
    <dgm:cxn modelId="{6F342B34-FD55-452B-A3FF-4F6302F98E8F}" type="presOf" srcId="{D044F6BA-1D90-EC47-8A78-B9796198ECF5}" destId="{26EC8267-F008-4452-A4FE-A064FA05A9EE}" srcOrd="0" destOrd="0" presId="urn:microsoft.com/office/officeart/2008/layout/VerticalCurvedList"/>
    <dgm:cxn modelId="{08DEC938-538C-403B-80C3-828B96DAFF82}" srcId="{489A589A-46DE-0F49-B460-E7914F3E440D}" destId="{15B1A768-2666-4AB4-BDA7-F0E3C4160D59}" srcOrd="2" destOrd="0" parTransId="{D47033D3-4E41-485A-B515-A02A8C3B404A}" sibTransId="{72FFCBD4-DD9D-4E06-81E4-54307F97A3F0}"/>
    <dgm:cxn modelId="{2BDE6E3E-BD1E-4170-BED8-E07C971BFF1E}" type="presOf" srcId="{15B1A768-2666-4AB4-BDA7-F0E3C4160D59}" destId="{0C9D7454-F0B0-44BC-804D-BC0A571B1E66}" srcOrd="0" destOrd="0" presId="urn:microsoft.com/office/officeart/2008/layout/VerticalCurvedList"/>
    <dgm:cxn modelId="{31C3237C-2299-B649-8C93-587C97AC9999}" srcId="{489A589A-46DE-0F49-B460-E7914F3E440D}" destId="{66039115-797B-304C-9FC0-EFABB1F21232}" srcOrd="0" destOrd="0" parTransId="{C8EABE8F-1E84-494E-AD8A-32BA419A36E9}" sibTransId="{D044F6BA-1D90-EC47-8A78-B9796198ECF5}"/>
    <dgm:cxn modelId="{188C6192-5DF4-46BB-82A3-EF9242543BA0}" srcId="{489A589A-46DE-0F49-B460-E7914F3E440D}" destId="{C856F295-BD04-4D46-B679-07C520EDBF5C}" srcOrd="6" destOrd="0" parTransId="{B36A528B-7669-4016-88F0-453E196F7624}" sibTransId="{9E7A89BC-6C38-4267-A4E0-27D735915991}"/>
    <dgm:cxn modelId="{D77514A5-7962-4B00-8A90-A617353BD090}" srcId="{489A589A-46DE-0F49-B460-E7914F3E440D}" destId="{C451F856-3B10-4C2A-A845-F931FF3549F2}" srcOrd="5" destOrd="0" parTransId="{41DA2589-B791-4E86-9A05-38545A9DA47C}" sibTransId="{D1E13C2C-971C-46C9-A77F-3E29E8288922}"/>
    <dgm:cxn modelId="{005F60BF-739E-4F48-A10B-EB3527053292}" type="presOf" srcId="{AA203317-817D-49BA-8975-67307E2B6267}" destId="{34E97373-A282-46C7-BD84-45C467855C2D}" srcOrd="0" destOrd="0" presId="urn:microsoft.com/office/officeart/2008/layout/VerticalCurvedList"/>
    <dgm:cxn modelId="{C97662DB-BA5D-4DE0-97BD-C3B037A13405}" type="presOf" srcId="{C451F856-3B10-4C2A-A845-F931FF3549F2}" destId="{0D4E8D59-CF29-443F-BFD6-B23447CB241A}" srcOrd="0" destOrd="0" presId="urn:microsoft.com/office/officeart/2008/layout/VerticalCurvedList"/>
    <dgm:cxn modelId="{BBAD9FDB-1013-4B11-A9AE-2815527D1B78}" srcId="{489A589A-46DE-0F49-B460-E7914F3E440D}" destId="{E39563C5-C199-4F5B-A899-8CC0710341A0}" srcOrd="1" destOrd="0" parTransId="{6531EA77-44C5-4E3D-BA04-70C1E49BCD39}" sibTransId="{BC971DAC-9BE2-44B2-ABE4-8099C777E9C4}"/>
    <dgm:cxn modelId="{020D58EA-66A9-46FD-AB2B-743849241B97}" srcId="{489A589A-46DE-0F49-B460-E7914F3E440D}" destId="{AA203317-817D-49BA-8975-67307E2B6267}" srcOrd="4" destOrd="0" parTransId="{E9E8FABF-A03A-46A4-9AD9-D52684060B74}" sibTransId="{2269149F-B8A0-4D7A-B9A4-A249BD75CCC1}"/>
    <dgm:cxn modelId="{119FEAF1-383D-4740-9124-CC9EEA7E35F9}" srcId="{489A589A-46DE-0F49-B460-E7914F3E440D}" destId="{3AA5586A-C40E-4DDA-98A5-6545F36F46AB}" srcOrd="3" destOrd="0" parTransId="{ABF44FB7-9255-4D99-BC69-3BE74FDF8E87}" sibTransId="{19FB306E-81B4-4F3F-99EE-765120CBB6B3}"/>
    <dgm:cxn modelId="{DD0150CB-B59D-4F04-A4FA-6B20B434D043}" type="presParOf" srcId="{71DFF26C-598C-44D8-9AE6-1399FABB9749}" destId="{D296AD37-EAB8-48ED-B52C-E48F4CF53942}" srcOrd="0" destOrd="0" presId="urn:microsoft.com/office/officeart/2008/layout/VerticalCurvedList"/>
    <dgm:cxn modelId="{2495F12E-1385-4552-827C-E632DEEA2E0E}" type="presParOf" srcId="{D296AD37-EAB8-48ED-B52C-E48F4CF53942}" destId="{0A00F904-0F86-4FDD-AD24-7044A63D8AB3}" srcOrd="0" destOrd="0" presId="urn:microsoft.com/office/officeart/2008/layout/VerticalCurvedList"/>
    <dgm:cxn modelId="{93BF2A7C-48DA-4417-AEB4-B6873114AFF9}" type="presParOf" srcId="{0A00F904-0F86-4FDD-AD24-7044A63D8AB3}" destId="{18811A6E-F6EE-4A10-8FB7-AE4FA3616A1C}" srcOrd="0" destOrd="0" presId="urn:microsoft.com/office/officeart/2008/layout/VerticalCurvedList"/>
    <dgm:cxn modelId="{C0D4F31D-D2AF-4700-83E9-F0CB1D48612B}" type="presParOf" srcId="{0A00F904-0F86-4FDD-AD24-7044A63D8AB3}" destId="{26EC8267-F008-4452-A4FE-A064FA05A9EE}" srcOrd="1" destOrd="0" presId="urn:microsoft.com/office/officeart/2008/layout/VerticalCurvedList"/>
    <dgm:cxn modelId="{2186C7A5-5584-4C72-B3B9-22C12E0EE254}" type="presParOf" srcId="{0A00F904-0F86-4FDD-AD24-7044A63D8AB3}" destId="{9F9761A9-A62D-4140-A54D-D95F25479FC0}" srcOrd="2" destOrd="0" presId="urn:microsoft.com/office/officeart/2008/layout/VerticalCurvedList"/>
    <dgm:cxn modelId="{8CE2CF01-3D41-45B4-9486-8A9EEAAC8336}" type="presParOf" srcId="{0A00F904-0F86-4FDD-AD24-7044A63D8AB3}" destId="{3F32CA36-CD4C-4520-B342-5AF0376691C4}" srcOrd="3" destOrd="0" presId="urn:microsoft.com/office/officeart/2008/layout/VerticalCurvedList"/>
    <dgm:cxn modelId="{0F45A4C2-B9E5-407A-AC4B-F13C0D7D949B}" type="presParOf" srcId="{D296AD37-EAB8-48ED-B52C-E48F4CF53942}" destId="{2996A41D-EA62-4085-85E7-3D3E8FCC625A}" srcOrd="1" destOrd="0" presId="urn:microsoft.com/office/officeart/2008/layout/VerticalCurvedList"/>
    <dgm:cxn modelId="{B2A4B680-8285-4A8F-B171-91EFCE3188BA}" type="presParOf" srcId="{D296AD37-EAB8-48ED-B52C-E48F4CF53942}" destId="{7E786595-C160-4FAC-8D2C-06A73A32FE33}" srcOrd="2" destOrd="0" presId="urn:microsoft.com/office/officeart/2008/layout/VerticalCurvedList"/>
    <dgm:cxn modelId="{DC378690-CBEC-4BF8-8086-1DFDA8995272}" type="presParOf" srcId="{7E786595-C160-4FAC-8D2C-06A73A32FE33}" destId="{02D39EEE-9AFD-42D6-8F2E-6DCFF42A54B7}" srcOrd="0" destOrd="0" presId="urn:microsoft.com/office/officeart/2008/layout/VerticalCurvedList"/>
    <dgm:cxn modelId="{77081A3D-3D8D-4A5E-8004-5223E7029CB0}" type="presParOf" srcId="{D296AD37-EAB8-48ED-B52C-E48F4CF53942}" destId="{D3055F4A-C177-4B33-B7AD-68E324542E06}" srcOrd="3" destOrd="0" presId="urn:microsoft.com/office/officeart/2008/layout/VerticalCurvedList"/>
    <dgm:cxn modelId="{DE732BA7-85CA-41B0-A99F-9983A3950804}" type="presParOf" srcId="{D296AD37-EAB8-48ED-B52C-E48F4CF53942}" destId="{7649C301-7535-4277-B788-CBF3A309CB24}" srcOrd="4" destOrd="0" presId="urn:microsoft.com/office/officeart/2008/layout/VerticalCurvedList"/>
    <dgm:cxn modelId="{FED0008D-FAD2-41BE-8E25-6F264930E4A0}" type="presParOf" srcId="{7649C301-7535-4277-B788-CBF3A309CB24}" destId="{52868FB2-74B6-4F45-AE1E-9E0353C5A8B5}" srcOrd="0" destOrd="0" presId="urn:microsoft.com/office/officeart/2008/layout/VerticalCurvedList"/>
    <dgm:cxn modelId="{B3A6025D-BFB6-4C4A-8ECC-A0E14EEB9A32}" type="presParOf" srcId="{D296AD37-EAB8-48ED-B52C-E48F4CF53942}" destId="{0C9D7454-F0B0-44BC-804D-BC0A571B1E66}" srcOrd="5" destOrd="0" presId="urn:microsoft.com/office/officeart/2008/layout/VerticalCurvedList"/>
    <dgm:cxn modelId="{0F8D94F6-8D93-4896-B9D8-B32899CD6E01}" type="presParOf" srcId="{D296AD37-EAB8-48ED-B52C-E48F4CF53942}" destId="{403336E6-1F1B-46CC-A468-DFFC49BFE5E8}" srcOrd="6" destOrd="0" presId="urn:microsoft.com/office/officeart/2008/layout/VerticalCurvedList"/>
    <dgm:cxn modelId="{5DB275D6-8DDE-4F6B-9DB0-C01125CDB146}" type="presParOf" srcId="{403336E6-1F1B-46CC-A468-DFFC49BFE5E8}" destId="{B97023FF-E97D-4A9A-A842-0E6B2F9423BC}" srcOrd="0" destOrd="0" presId="urn:microsoft.com/office/officeart/2008/layout/VerticalCurvedList"/>
    <dgm:cxn modelId="{FED9B20C-59CD-4F52-8962-CB25B513AB26}" type="presParOf" srcId="{D296AD37-EAB8-48ED-B52C-E48F4CF53942}" destId="{40087C4E-80E7-41DA-A0DE-EC6A65EBCC88}" srcOrd="7" destOrd="0" presId="urn:microsoft.com/office/officeart/2008/layout/VerticalCurvedList"/>
    <dgm:cxn modelId="{4B20B68B-9DFA-4721-964D-109DFC5722C3}" type="presParOf" srcId="{D296AD37-EAB8-48ED-B52C-E48F4CF53942}" destId="{B54897F0-D77C-4EAD-9AA7-FADD4B6460A5}" srcOrd="8" destOrd="0" presId="urn:microsoft.com/office/officeart/2008/layout/VerticalCurvedList"/>
    <dgm:cxn modelId="{F933690A-9A19-4E02-88BF-3D334B24F9AE}" type="presParOf" srcId="{B54897F0-D77C-4EAD-9AA7-FADD4B6460A5}" destId="{DD5E7A04-C548-4B2F-9BF8-B6031B2796EA}" srcOrd="0" destOrd="0" presId="urn:microsoft.com/office/officeart/2008/layout/VerticalCurvedList"/>
    <dgm:cxn modelId="{A183AA30-272E-46FC-899C-695E6F84E8AA}" type="presParOf" srcId="{D296AD37-EAB8-48ED-B52C-E48F4CF53942}" destId="{34E97373-A282-46C7-BD84-45C467855C2D}" srcOrd="9" destOrd="0" presId="urn:microsoft.com/office/officeart/2008/layout/VerticalCurvedList"/>
    <dgm:cxn modelId="{720A5A53-7DF2-4FC2-9134-0879E4739430}" type="presParOf" srcId="{D296AD37-EAB8-48ED-B52C-E48F4CF53942}" destId="{187159AB-B948-47CC-92B1-AC11B942FF46}" srcOrd="10" destOrd="0" presId="urn:microsoft.com/office/officeart/2008/layout/VerticalCurvedList"/>
    <dgm:cxn modelId="{D56AF430-57A1-4DF1-A108-DFC8240D50D3}" type="presParOf" srcId="{187159AB-B948-47CC-92B1-AC11B942FF46}" destId="{C17CBFEF-B9BF-4AA8-8C12-0FC803847961}" srcOrd="0" destOrd="0" presId="urn:microsoft.com/office/officeart/2008/layout/VerticalCurvedList"/>
    <dgm:cxn modelId="{F2D35C56-7E14-4469-9874-87B7D3E802C9}" type="presParOf" srcId="{D296AD37-EAB8-48ED-B52C-E48F4CF53942}" destId="{0D4E8D59-CF29-443F-BFD6-B23447CB241A}" srcOrd="11" destOrd="0" presId="urn:microsoft.com/office/officeart/2008/layout/VerticalCurvedList"/>
    <dgm:cxn modelId="{F94D8DA4-7019-4084-952E-6E8C415DA57D}" type="presParOf" srcId="{D296AD37-EAB8-48ED-B52C-E48F4CF53942}" destId="{A9BAC6DC-9DA0-4D8B-8186-3827968FE4F5}" srcOrd="12" destOrd="0" presId="urn:microsoft.com/office/officeart/2008/layout/VerticalCurvedList"/>
    <dgm:cxn modelId="{4B00EA1C-B83B-4521-AB14-1118E5292910}" type="presParOf" srcId="{A9BAC6DC-9DA0-4D8B-8186-3827968FE4F5}" destId="{1F012FE5-DFBA-4D7D-886C-C02CC6770619}" srcOrd="0" destOrd="0" presId="urn:microsoft.com/office/officeart/2008/layout/VerticalCurvedList"/>
    <dgm:cxn modelId="{BFE9BD97-A91D-44E7-9589-C1ABA5B6C5D4}" type="presParOf" srcId="{D296AD37-EAB8-48ED-B52C-E48F4CF53942}" destId="{C4C19F6F-B0EB-4D54-9428-204893A8FE67}" srcOrd="13" destOrd="0" presId="urn:microsoft.com/office/officeart/2008/layout/VerticalCurvedList"/>
    <dgm:cxn modelId="{D13CA3E1-35E3-478A-A629-A40092BE81DE}" type="presParOf" srcId="{D296AD37-EAB8-48ED-B52C-E48F4CF53942}" destId="{20DBAD1F-B76C-4896-A4ED-EB7B983D4DA6}" srcOrd="14" destOrd="0" presId="urn:microsoft.com/office/officeart/2008/layout/VerticalCurvedList"/>
    <dgm:cxn modelId="{C125C886-4E7F-490C-AFD3-254F5B3DF7CC}" type="presParOf" srcId="{20DBAD1F-B76C-4896-A4ED-EB7B983D4DA6}" destId="{38FF5B21-034C-488A-A304-37A3A20A305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5B76ED-C686-4E97-9A28-74231B4FDDD1}" type="doc">
      <dgm:prSet loTypeId="urn:microsoft.com/office/officeart/2009/3/layout/CircleRelationship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88C4F7-DD86-40E4-BA83-6838C8E845B2}">
      <dgm:prSet phldrT="[Text]" custT="1"/>
      <dgm:spPr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Provecta</a:t>
          </a:r>
          <a:r>
            <a:rPr lang="en-US" sz="18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Duplex</a:t>
          </a:r>
        </a:p>
      </dgm:t>
    </dgm:pt>
    <dgm:pt modelId="{4F4EFEB2-AE6B-4B4E-A388-E726479684C1}" type="parTrans" cxnId="{FDEC3F6B-F860-4E8B-8B14-455DBFCFBFB4}">
      <dgm:prSet/>
      <dgm:spPr/>
      <dgm:t>
        <a:bodyPr/>
        <a:lstStyle/>
        <a:p>
          <a:endParaRPr lang="en-US"/>
        </a:p>
      </dgm:t>
    </dgm:pt>
    <dgm:pt modelId="{BEE196C3-EEB3-4935-976F-A713EF603EEA}" type="sibTrans" cxnId="{FDEC3F6B-F860-4E8B-8B14-455DBFCFBFB4}">
      <dgm:prSet/>
      <dgm:spPr/>
      <dgm:t>
        <a:bodyPr/>
        <a:lstStyle/>
        <a:p>
          <a:endParaRPr lang="en-US"/>
        </a:p>
      </dgm:t>
    </dgm:pt>
    <dgm:pt modelId="{27C8F191-CB8B-4A89-9EDF-D94B6E4ADC92}">
      <dgm:prSet phldrT="[Text]" custT="1"/>
      <dgm:spPr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Diffusion layer p</a:t>
          </a:r>
          <a: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providing hardness up to 2,500 HV </a:t>
          </a:r>
          <a:b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(2-3 times higher than nitriding process) resulting in better coating support and load capacity</a:t>
          </a:r>
          <a:endParaRPr lang="en-US" sz="1600" b="1" kern="1200" dirty="0">
            <a:solidFill>
              <a:schemeClr val="bg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EFDF7C7-310E-4ED5-B739-2186FB69ED8A}" type="parTrans" cxnId="{4E26289A-3825-4A9C-991F-8AB8A7EFD597}">
      <dgm:prSet/>
      <dgm:spPr/>
      <dgm:t>
        <a:bodyPr/>
        <a:lstStyle/>
        <a:p>
          <a:endParaRPr lang="en-US"/>
        </a:p>
      </dgm:t>
    </dgm:pt>
    <dgm:pt modelId="{755F5D09-ECCD-4FC5-B350-FED951F57983}" type="sibTrans" cxnId="{4E26289A-3825-4A9C-991F-8AB8A7EFD597}">
      <dgm:prSet/>
      <dgm:spPr/>
      <dgm:t>
        <a:bodyPr/>
        <a:lstStyle/>
        <a:p>
          <a:endParaRPr lang="en-US"/>
        </a:p>
      </dgm:t>
    </dgm:pt>
    <dgm:pt modelId="{AEFF5EA2-6931-4098-96C8-31AE53CB425B}">
      <dgm:prSet phldrT="[Text]" custT="1"/>
      <dgm:spPr>
        <a:gradFill rotWithShape="0">
          <a:gsLst>
            <a:gs pos="0">
              <a:srgbClr val="D9A926"/>
            </a:gs>
            <a:gs pos="58000">
              <a:schemeClr val="bg1">
                <a:lumMod val="65000"/>
                <a:lumOff val="35000"/>
              </a:schemeClr>
            </a:gs>
          </a:gsLst>
        </a:gradFill>
      </dgm:spPr>
      <dgm:t>
        <a:bodyPr/>
        <a:lstStyle/>
        <a:p>
          <a:r>
            <a: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Coating hardness of 4,000 HV with increased toughness and coating thickness providing increased tool life</a:t>
          </a:r>
        </a:p>
      </dgm:t>
    </dgm:pt>
    <dgm:pt modelId="{FB25E557-3597-4AEA-B1FC-EA99A632BFB1}" type="sibTrans" cxnId="{2D96128D-55F5-4B46-B071-9EA8CDCA9DCD}">
      <dgm:prSet/>
      <dgm:spPr/>
      <dgm:t>
        <a:bodyPr/>
        <a:lstStyle/>
        <a:p>
          <a:endParaRPr lang="en-US"/>
        </a:p>
      </dgm:t>
    </dgm:pt>
    <dgm:pt modelId="{AC52CE11-07EF-42A7-A67A-2231908FD231}" type="parTrans" cxnId="{2D96128D-55F5-4B46-B071-9EA8CDCA9DCD}">
      <dgm:prSet/>
      <dgm:spPr/>
      <dgm:t>
        <a:bodyPr/>
        <a:lstStyle/>
        <a:p>
          <a:endParaRPr lang="en-US"/>
        </a:p>
      </dgm:t>
    </dgm:pt>
    <dgm:pt modelId="{454A0E71-2414-4AA6-8196-45F140121E9B}">
      <dgm:prSet phldrT="[Text]" custT="1"/>
      <dgm:spPr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Suitable for 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challenging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stamping applications of high strength and thicker materials</a:t>
          </a:r>
        </a:p>
      </dgm:t>
    </dgm:pt>
    <dgm:pt modelId="{BAD5BCDD-CEAD-4B7A-B76A-01133807DFA7}" type="parTrans" cxnId="{8FD60D56-2824-4527-9BAB-C891F8029D8B}">
      <dgm:prSet/>
      <dgm:spPr/>
      <dgm:t>
        <a:bodyPr/>
        <a:lstStyle/>
        <a:p>
          <a:endParaRPr lang="en-CA"/>
        </a:p>
      </dgm:t>
    </dgm:pt>
    <dgm:pt modelId="{3B4BE74A-33BF-464B-957D-DCFC31D9C536}" type="sibTrans" cxnId="{8FD60D56-2824-4527-9BAB-C891F8029D8B}">
      <dgm:prSet/>
      <dgm:spPr/>
      <dgm:t>
        <a:bodyPr/>
        <a:lstStyle/>
        <a:p>
          <a:endParaRPr lang="en-CA"/>
        </a:p>
      </dgm:t>
    </dgm:pt>
    <dgm:pt modelId="{EC323DFF-E2DA-4381-8948-5F3D2CD82207}" type="pres">
      <dgm:prSet presAssocID="{BE5B76ED-C686-4E97-9A28-74231B4FDDD1}" presName="Name0" presStyleCnt="0">
        <dgm:presLayoutVars>
          <dgm:chMax val="1"/>
          <dgm:chPref val="1"/>
        </dgm:presLayoutVars>
      </dgm:prSet>
      <dgm:spPr/>
    </dgm:pt>
    <dgm:pt modelId="{A6EEB127-C2F5-4C0D-B108-CC2B3F78F4F1}" type="pres">
      <dgm:prSet presAssocID="{B388C4F7-DD86-40E4-BA83-6838C8E845B2}" presName="Parent" presStyleLbl="node0" presStyleIdx="0" presStyleCnt="1" custLinFactNeighborX="8191" custLinFactNeighborY="-1024">
        <dgm:presLayoutVars>
          <dgm:chMax val="5"/>
          <dgm:chPref val="5"/>
        </dgm:presLayoutVars>
      </dgm:prSet>
      <dgm:spPr>
        <a:xfrm>
          <a:off x="1726780" y="167317"/>
          <a:ext cx="3800175" cy="3800603"/>
        </a:xfrm>
        <a:prstGeom prst="ellipse">
          <a:avLst/>
        </a:prstGeom>
      </dgm:spPr>
    </dgm:pt>
    <dgm:pt modelId="{8A0FF0D8-0AF7-44A4-833E-7EA23A507B5A}" type="pres">
      <dgm:prSet presAssocID="{B388C4F7-DD86-40E4-BA83-6838C8E845B2}" presName="Accent1" presStyleLbl="node1" presStyleIdx="0" presStyleCnt="15"/>
      <dgm:spPr>
        <a:xfrm>
          <a:off x="3584141" y="33077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F988BAF3-9DE2-4A25-84FE-B7C476401BC3}" type="pres">
      <dgm:prSet presAssocID="{B388C4F7-DD86-40E4-BA83-6838C8E845B2}" presName="Accent2" presStyleLbl="node1" presStyleIdx="1" presStyleCnt="15"/>
      <dgm:spPr>
        <a:xfrm>
          <a:off x="2584013" y="3724457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6288D093-07AF-4EEB-B57C-FB5DA4420E30}" type="pres">
      <dgm:prSet presAssocID="{B388C4F7-DD86-40E4-BA83-6838C8E845B2}" presName="Accent3" presStyleLbl="node1" presStyleIdx="2" presStyleCnt="15"/>
      <dgm:spPr>
        <a:xfrm>
          <a:off x="5460454" y="1748676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099685E2-34CD-4723-A342-ED2D0CA22ECA}" type="pres">
      <dgm:prSet presAssocID="{B388C4F7-DD86-40E4-BA83-6838C8E845B2}" presName="Accent4" presStyleLbl="node1" presStyleIdx="3" presStyleCnt="15"/>
      <dgm:spPr>
        <a:xfrm>
          <a:off x="3996509" y="4050350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282F7230-9226-4387-9620-3DC67223F95C}" type="pres">
      <dgm:prSet presAssocID="{B388C4F7-DD86-40E4-BA83-6838C8E845B2}" presName="Accent5" presStyleLbl="node1" presStyleIdx="4" presStyleCnt="15"/>
      <dgm:spPr>
        <a:xfrm>
          <a:off x="2669761" y="633803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2682D7C4-37F7-4CA1-B102-AED7627E9C93}" type="pres">
      <dgm:prSet presAssocID="{B388C4F7-DD86-40E4-BA83-6838C8E845B2}" presName="Accent6" presStyleLbl="node1" presStyleIdx="5" presStyleCnt="15"/>
      <dgm:spPr>
        <a:xfrm>
          <a:off x="1705490" y="2386254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CCDD2561-1FC5-4EA6-AD90-3ADAF62A41D1}" type="pres">
      <dgm:prSet presAssocID="{27C8F191-CB8B-4A89-9EDF-D94B6E4ADC92}" presName="Child1" presStyleLbl="node1" presStyleIdx="6" presStyleCnt="15" custScaleX="234582" custScaleY="189190" custLinFactNeighborX="-1629" custLinFactNeighborY="-39525">
        <dgm:presLayoutVars>
          <dgm:chMax val="0"/>
          <dgm:chPref val="0"/>
        </dgm:presLayoutVars>
      </dgm:prSet>
      <dgm:spPr>
        <a:xfrm>
          <a:off x="-551574" y="0"/>
          <a:ext cx="3103193" cy="2922344"/>
        </a:xfrm>
        <a:prstGeom prst="ellipse">
          <a:avLst/>
        </a:prstGeom>
      </dgm:spPr>
    </dgm:pt>
    <dgm:pt modelId="{DD36342D-1CB9-480B-9443-592ECACCB1B2}" type="pres">
      <dgm:prSet presAssocID="{27C8F191-CB8B-4A89-9EDF-D94B6E4ADC92}" presName="Accent7" presStyleCnt="0"/>
      <dgm:spPr/>
    </dgm:pt>
    <dgm:pt modelId="{2470B0FE-F3CE-48F3-AE82-73016C487D68}" type="pres">
      <dgm:prSet presAssocID="{27C8F191-CB8B-4A89-9EDF-D94B6E4ADC92}" presName="AccentHold1" presStyleLbl="node1" presStyleIdx="7" presStyleCnt="15"/>
      <dgm:spPr>
        <a:xfrm>
          <a:off x="3156963" y="647123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1C5C821B-7AF3-4B1C-B3FE-45A337B82741}" type="pres">
      <dgm:prSet presAssocID="{27C8F191-CB8B-4A89-9EDF-D94B6E4ADC92}" presName="Accent8" presStyleCnt="0"/>
      <dgm:spPr/>
    </dgm:pt>
    <dgm:pt modelId="{48BC9D73-B86D-4378-970E-5CD650E31618}" type="pres">
      <dgm:prSet presAssocID="{27C8F191-CB8B-4A89-9EDF-D94B6E4ADC92}" presName="AccentHold2" presStyleLbl="node1" presStyleIdx="8" presStyleCnt="15"/>
      <dgm:spPr>
        <a:xfrm>
          <a:off x="373285" y="2889745"/>
          <a:ext cx="763932" cy="764116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EB301C3D-F1F9-4A72-AC54-827EBC1AD812}" type="pres">
      <dgm:prSet presAssocID="{AEFF5EA2-6931-4098-96C8-31AE53CB425B}" presName="Child2" presStyleLbl="node1" presStyleIdx="9" presStyleCnt="15" custScaleX="177926" custScaleY="176854" custLinFactNeighborX="22013" custLinFactNeighborY="-5070">
        <dgm:presLayoutVars>
          <dgm:chMax val="0"/>
          <dgm:chPref val="0"/>
        </dgm:presLayoutVars>
      </dgm:prSet>
      <dgm:spPr/>
    </dgm:pt>
    <dgm:pt modelId="{6B30F03A-93BA-441A-ABF4-25C2455DF7C0}" type="pres">
      <dgm:prSet presAssocID="{AEFF5EA2-6931-4098-96C8-31AE53CB425B}" presName="Accent9" presStyleCnt="0"/>
      <dgm:spPr/>
    </dgm:pt>
    <dgm:pt modelId="{0DF8FB3E-B0B0-40D8-B039-0C7B496BBA97}" type="pres">
      <dgm:prSet presAssocID="{AEFF5EA2-6931-4098-96C8-31AE53CB425B}" presName="AccentHold1" presStyleLbl="node1" presStyleIdx="10" presStyleCnt="15"/>
      <dgm:spPr>
        <a:xfrm>
          <a:off x="4916347" y="1231865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37FA1CD0-A7DC-4E74-BDC2-224405012EB0}" type="pres">
      <dgm:prSet presAssocID="{AEFF5EA2-6931-4098-96C8-31AE53CB425B}" presName="Accent10" presStyleCnt="0"/>
      <dgm:spPr/>
    </dgm:pt>
    <dgm:pt modelId="{022614F8-042B-41CB-A6A7-8094C903EB2F}" type="pres">
      <dgm:prSet presAssocID="{AEFF5EA2-6931-4098-96C8-31AE53CB425B}" presName="AccentHold2" presStyleLbl="node1" presStyleIdx="11" presStyleCnt="15"/>
      <dgm:spPr>
        <a:xfrm>
          <a:off x="82523" y="3799048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BA4661A9-DFAB-468E-97BE-F29D08FF69A9}" type="pres">
      <dgm:prSet presAssocID="{AEFF5EA2-6931-4098-96C8-31AE53CB425B}" presName="Accent11" presStyleCnt="0"/>
      <dgm:spPr/>
    </dgm:pt>
    <dgm:pt modelId="{C85BB588-B4E8-4D50-9280-4D4F2686007C}" type="pres">
      <dgm:prSet presAssocID="{AEFF5EA2-6931-4098-96C8-31AE53CB425B}" presName="AccentHold3" presStyleLbl="node1" presStyleIdx="12" presStyleCnt="15"/>
      <dgm:spPr>
        <a:xfrm>
          <a:off x="3135136" y="3363045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  <dgm:pt modelId="{19EBCE8F-8920-4C77-8589-5306F98E8ADE}" type="pres">
      <dgm:prSet presAssocID="{454A0E71-2414-4AA6-8196-45F140121E9B}" presName="Child3" presStyleLbl="node1" presStyleIdx="13" presStyleCnt="15" custScaleX="177765" custScaleY="163172" custLinFactNeighborX="-95300" custLinFactNeighborY="10508">
        <dgm:presLayoutVars>
          <dgm:chMax val="0"/>
          <dgm:chPref val="0"/>
        </dgm:presLayoutVars>
      </dgm:prSet>
      <dgm:spPr>
        <a:xfrm>
          <a:off x="4259601" y="2347681"/>
          <a:ext cx="2746496" cy="2520454"/>
        </a:xfrm>
        <a:prstGeom prst="ellipse">
          <a:avLst/>
        </a:prstGeom>
      </dgm:spPr>
    </dgm:pt>
    <dgm:pt modelId="{ECA770FC-9D89-4D5F-B721-D9B5D0C50021}" type="pres">
      <dgm:prSet presAssocID="{454A0E71-2414-4AA6-8196-45F140121E9B}" presName="Accent12" presStyleCnt="0"/>
      <dgm:spPr/>
    </dgm:pt>
    <dgm:pt modelId="{29E85219-40EC-4BB6-A74A-B0EF5BE7ACD6}" type="pres">
      <dgm:prSet presAssocID="{454A0E71-2414-4AA6-8196-45F140121E9B}" presName="AccentHold1" presStyleLbl="node1" presStyleIdx="14" presStyleCnt="15" custLinFactX="200000" custLinFactY="-5156" custLinFactNeighborX="264004" custLinFactNeighborY="-100000"/>
      <dgm:spPr>
        <a:xfrm>
          <a:off x="7318475" y="2459257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gm:spPr>
    </dgm:pt>
  </dgm:ptLst>
  <dgm:cxnLst>
    <dgm:cxn modelId="{9443D217-9168-4ECF-A563-7C2F4C998EAA}" type="presOf" srcId="{27C8F191-CB8B-4A89-9EDF-D94B6E4ADC92}" destId="{CCDD2561-1FC5-4EA6-AD90-3ADAF62A41D1}" srcOrd="0" destOrd="0" presId="urn:microsoft.com/office/officeart/2009/3/layout/CircleRelationship"/>
    <dgm:cxn modelId="{14DB8F64-82EA-47D0-945A-E3BCB4D84D7E}" type="presOf" srcId="{454A0E71-2414-4AA6-8196-45F140121E9B}" destId="{19EBCE8F-8920-4C77-8589-5306F98E8ADE}" srcOrd="0" destOrd="0" presId="urn:microsoft.com/office/officeart/2009/3/layout/CircleRelationship"/>
    <dgm:cxn modelId="{FDEC3F6B-F860-4E8B-8B14-455DBFCFBFB4}" srcId="{BE5B76ED-C686-4E97-9A28-74231B4FDDD1}" destId="{B388C4F7-DD86-40E4-BA83-6838C8E845B2}" srcOrd="0" destOrd="0" parTransId="{4F4EFEB2-AE6B-4B4E-A388-E726479684C1}" sibTransId="{BEE196C3-EEB3-4935-976F-A713EF603EEA}"/>
    <dgm:cxn modelId="{8FD60D56-2824-4527-9BAB-C891F8029D8B}" srcId="{B388C4F7-DD86-40E4-BA83-6838C8E845B2}" destId="{454A0E71-2414-4AA6-8196-45F140121E9B}" srcOrd="2" destOrd="0" parTransId="{BAD5BCDD-CEAD-4B7A-B76A-01133807DFA7}" sibTransId="{3B4BE74A-33BF-464B-957D-DCFC31D9C536}"/>
    <dgm:cxn modelId="{2D96128D-55F5-4B46-B071-9EA8CDCA9DCD}" srcId="{B388C4F7-DD86-40E4-BA83-6838C8E845B2}" destId="{AEFF5EA2-6931-4098-96C8-31AE53CB425B}" srcOrd="1" destOrd="0" parTransId="{AC52CE11-07EF-42A7-A67A-2231908FD231}" sibTransId="{FB25E557-3597-4AEA-B1FC-EA99A632BFB1}"/>
    <dgm:cxn modelId="{4E26289A-3825-4A9C-991F-8AB8A7EFD597}" srcId="{B388C4F7-DD86-40E4-BA83-6838C8E845B2}" destId="{27C8F191-CB8B-4A89-9EDF-D94B6E4ADC92}" srcOrd="0" destOrd="0" parTransId="{8EFDF7C7-310E-4ED5-B739-2186FB69ED8A}" sibTransId="{755F5D09-ECCD-4FC5-B350-FED951F57983}"/>
    <dgm:cxn modelId="{61F4EB9B-7EBC-4FC4-B727-C4A1C0EF0E59}" type="presOf" srcId="{AEFF5EA2-6931-4098-96C8-31AE53CB425B}" destId="{EB301C3D-F1F9-4A72-AC54-827EBC1AD812}" srcOrd="0" destOrd="0" presId="urn:microsoft.com/office/officeart/2009/3/layout/CircleRelationship"/>
    <dgm:cxn modelId="{873563D0-860F-487F-97A2-E4B8D49A3DAA}" type="presOf" srcId="{B388C4F7-DD86-40E4-BA83-6838C8E845B2}" destId="{A6EEB127-C2F5-4C0D-B108-CC2B3F78F4F1}" srcOrd="0" destOrd="0" presId="urn:microsoft.com/office/officeart/2009/3/layout/CircleRelationship"/>
    <dgm:cxn modelId="{A3AC16E3-96A0-4DCE-A502-BF3413F7EEBB}" type="presOf" srcId="{BE5B76ED-C686-4E97-9A28-74231B4FDDD1}" destId="{EC323DFF-E2DA-4381-8948-5F3D2CD82207}" srcOrd="0" destOrd="0" presId="urn:microsoft.com/office/officeart/2009/3/layout/CircleRelationship"/>
    <dgm:cxn modelId="{7D45573C-4EBD-433F-BFA4-B1A529D7A12E}" type="presParOf" srcId="{EC323DFF-E2DA-4381-8948-5F3D2CD82207}" destId="{A6EEB127-C2F5-4C0D-B108-CC2B3F78F4F1}" srcOrd="0" destOrd="0" presId="urn:microsoft.com/office/officeart/2009/3/layout/CircleRelationship"/>
    <dgm:cxn modelId="{F969CC6B-49AF-4CFA-905C-5A439FA65BB3}" type="presParOf" srcId="{EC323DFF-E2DA-4381-8948-5F3D2CD82207}" destId="{8A0FF0D8-0AF7-44A4-833E-7EA23A507B5A}" srcOrd="1" destOrd="0" presId="urn:microsoft.com/office/officeart/2009/3/layout/CircleRelationship"/>
    <dgm:cxn modelId="{0B13118F-EC84-4BBC-B9D4-F016C42736A0}" type="presParOf" srcId="{EC323DFF-E2DA-4381-8948-5F3D2CD82207}" destId="{F988BAF3-9DE2-4A25-84FE-B7C476401BC3}" srcOrd="2" destOrd="0" presId="urn:microsoft.com/office/officeart/2009/3/layout/CircleRelationship"/>
    <dgm:cxn modelId="{5A4C313A-14FE-4D34-9BAF-E781C66DAB07}" type="presParOf" srcId="{EC323DFF-E2DA-4381-8948-5F3D2CD82207}" destId="{6288D093-07AF-4EEB-B57C-FB5DA4420E30}" srcOrd="3" destOrd="0" presId="urn:microsoft.com/office/officeart/2009/3/layout/CircleRelationship"/>
    <dgm:cxn modelId="{D6ACDC7E-1588-4451-A7EF-95F6F8F98E10}" type="presParOf" srcId="{EC323DFF-E2DA-4381-8948-5F3D2CD82207}" destId="{099685E2-34CD-4723-A342-ED2D0CA22ECA}" srcOrd="4" destOrd="0" presId="urn:microsoft.com/office/officeart/2009/3/layout/CircleRelationship"/>
    <dgm:cxn modelId="{BF445524-7631-46A4-A9F8-F7CB08035DDB}" type="presParOf" srcId="{EC323DFF-E2DA-4381-8948-5F3D2CD82207}" destId="{282F7230-9226-4387-9620-3DC67223F95C}" srcOrd="5" destOrd="0" presId="urn:microsoft.com/office/officeart/2009/3/layout/CircleRelationship"/>
    <dgm:cxn modelId="{218BBC07-C0B0-48B2-980B-148E51AEE23B}" type="presParOf" srcId="{EC323DFF-E2DA-4381-8948-5F3D2CD82207}" destId="{2682D7C4-37F7-4CA1-B102-AED7627E9C93}" srcOrd="6" destOrd="0" presId="urn:microsoft.com/office/officeart/2009/3/layout/CircleRelationship"/>
    <dgm:cxn modelId="{AA1E1669-BD7D-411E-94D4-913E8566F654}" type="presParOf" srcId="{EC323DFF-E2DA-4381-8948-5F3D2CD82207}" destId="{CCDD2561-1FC5-4EA6-AD90-3ADAF62A41D1}" srcOrd="7" destOrd="0" presId="urn:microsoft.com/office/officeart/2009/3/layout/CircleRelationship"/>
    <dgm:cxn modelId="{D0F07794-37F8-4175-8296-9725EA64B2E3}" type="presParOf" srcId="{EC323DFF-E2DA-4381-8948-5F3D2CD82207}" destId="{DD36342D-1CB9-480B-9443-592ECACCB1B2}" srcOrd="8" destOrd="0" presId="urn:microsoft.com/office/officeart/2009/3/layout/CircleRelationship"/>
    <dgm:cxn modelId="{8AE7B659-C31F-4F52-9686-C1ABB63B1EA9}" type="presParOf" srcId="{DD36342D-1CB9-480B-9443-592ECACCB1B2}" destId="{2470B0FE-F3CE-48F3-AE82-73016C487D68}" srcOrd="0" destOrd="0" presId="urn:microsoft.com/office/officeart/2009/3/layout/CircleRelationship"/>
    <dgm:cxn modelId="{5834BBB2-34B9-46B9-948C-3BC456B978F5}" type="presParOf" srcId="{EC323DFF-E2DA-4381-8948-5F3D2CD82207}" destId="{1C5C821B-7AF3-4B1C-B3FE-45A337B82741}" srcOrd="9" destOrd="0" presId="urn:microsoft.com/office/officeart/2009/3/layout/CircleRelationship"/>
    <dgm:cxn modelId="{639DABF8-5BDE-484F-A747-33E9F42E376F}" type="presParOf" srcId="{1C5C821B-7AF3-4B1C-B3FE-45A337B82741}" destId="{48BC9D73-B86D-4378-970E-5CD650E31618}" srcOrd="0" destOrd="0" presId="urn:microsoft.com/office/officeart/2009/3/layout/CircleRelationship"/>
    <dgm:cxn modelId="{318F3B25-56D7-4CD3-80CD-4ECF6ABE9097}" type="presParOf" srcId="{EC323DFF-E2DA-4381-8948-5F3D2CD82207}" destId="{EB301C3D-F1F9-4A72-AC54-827EBC1AD812}" srcOrd="10" destOrd="0" presId="urn:microsoft.com/office/officeart/2009/3/layout/CircleRelationship"/>
    <dgm:cxn modelId="{5F192FAF-AA29-4119-9D75-AAF74B2D984A}" type="presParOf" srcId="{EC323DFF-E2DA-4381-8948-5F3D2CD82207}" destId="{6B30F03A-93BA-441A-ABF4-25C2455DF7C0}" srcOrd="11" destOrd="0" presId="urn:microsoft.com/office/officeart/2009/3/layout/CircleRelationship"/>
    <dgm:cxn modelId="{FF4ED7F3-8BF5-4BCE-8EC2-0B8ACBB19BC4}" type="presParOf" srcId="{6B30F03A-93BA-441A-ABF4-25C2455DF7C0}" destId="{0DF8FB3E-B0B0-40D8-B039-0C7B496BBA97}" srcOrd="0" destOrd="0" presId="urn:microsoft.com/office/officeart/2009/3/layout/CircleRelationship"/>
    <dgm:cxn modelId="{89500581-5988-46A4-9DF9-3A7B84A68823}" type="presParOf" srcId="{EC323DFF-E2DA-4381-8948-5F3D2CD82207}" destId="{37FA1CD0-A7DC-4E74-BDC2-224405012EB0}" srcOrd="12" destOrd="0" presId="urn:microsoft.com/office/officeart/2009/3/layout/CircleRelationship"/>
    <dgm:cxn modelId="{7957AFA6-FEBB-441D-B867-7098C7F0D056}" type="presParOf" srcId="{37FA1CD0-A7DC-4E74-BDC2-224405012EB0}" destId="{022614F8-042B-41CB-A6A7-8094C903EB2F}" srcOrd="0" destOrd="0" presId="urn:microsoft.com/office/officeart/2009/3/layout/CircleRelationship"/>
    <dgm:cxn modelId="{93B1B3BC-398A-43F6-862B-AA461BA776D1}" type="presParOf" srcId="{EC323DFF-E2DA-4381-8948-5F3D2CD82207}" destId="{BA4661A9-DFAB-468E-97BE-F29D08FF69A9}" srcOrd="13" destOrd="0" presId="urn:microsoft.com/office/officeart/2009/3/layout/CircleRelationship"/>
    <dgm:cxn modelId="{063A3997-1101-4FAD-B1B6-AA0965152552}" type="presParOf" srcId="{BA4661A9-DFAB-468E-97BE-F29D08FF69A9}" destId="{C85BB588-B4E8-4D50-9280-4D4F2686007C}" srcOrd="0" destOrd="0" presId="urn:microsoft.com/office/officeart/2009/3/layout/CircleRelationship"/>
    <dgm:cxn modelId="{4E819711-9279-4437-890B-59F0DCFBCF4F}" type="presParOf" srcId="{EC323DFF-E2DA-4381-8948-5F3D2CD82207}" destId="{19EBCE8F-8920-4C77-8589-5306F98E8ADE}" srcOrd="14" destOrd="0" presId="urn:microsoft.com/office/officeart/2009/3/layout/CircleRelationship"/>
    <dgm:cxn modelId="{284F7358-4C4C-4227-B3F9-3A87606D00A4}" type="presParOf" srcId="{EC323DFF-E2DA-4381-8948-5F3D2CD82207}" destId="{ECA770FC-9D89-4D5F-B721-D9B5D0C50021}" srcOrd="15" destOrd="0" presId="urn:microsoft.com/office/officeart/2009/3/layout/CircleRelationship"/>
    <dgm:cxn modelId="{5F88AB40-3A1E-4169-AFC9-95E400BB028E}" type="presParOf" srcId="{ECA770FC-9D89-4D5F-B721-D9B5D0C50021}" destId="{29E85219-40EC-4BB6-A74A-B0EF5BE7ACD6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C8267-F008-4452-A4FE-A064FA05A9EE}">
      <dsp:nvSpPr>
        <dsp:cNvPr id="0" name=""/>
        <dsp:cNvSpPr/>
      </dsp:nvSpPr>
      <dsp:spPr>
        <a:xfrm>
          <a:off x="-4124962" y="-633050"/>
          <a:ext cx="4915234" cy="4915234"/>
        </a:xfrm>
        <a:prstGeom prst="blockArc">
          <a:avLst>
            <a:gd name="adj1" fmla="val 18900000"/>
            <a:gd name="adj2" fmla="val 2700000"/>
            <a:gd name="adj3" fmla="val 439"/>
          </a:avLst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p3d z="-400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</dsp:sp>
    <dsp:sp modelId="{2996A41D-EA62-4085-85E7-3D3E8FCC625A}">
      <dsp:nvSpPr>
        <dsp:cNvPr id="0" name=""/>
        <dsp:cNvSpPr/>
      </dsp:nvSpPr>
      <dsp:spPr>
        <a:xfrm>
          <a:off x="256068" y="165889"/>
          <a:ext cx="4377170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High Wear Resistance</a:t>
          </a:r>
        </a:p>
      </dsp:txBody>
      <dsp:txXfrm>
        <a:off x="256068" y="165889"/>
        <a:ext cx="4377170" cy="331633"/>
      </dsp:txXfrm>
    </dsp:sp>
    <dsp:sp modelId="{02D39EEE-9AFD-42D6-8F2E-6DCFF42A54B7}">
      <dsp:nvSpPr>
        <dsp:cNvPr id="0" name=""/>
        <dsp:cNvSpPr/>
      </dsp:nvSpPr>
      <dsp:spPr>
        <a:xfrm>
          <a:off x="48797" y="124435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55F4A-C177-4B33-B7AD-68E324542E06}">
      <dsp:nvSpPr>
        <dsp:cNvPr id="0" name=""/>
        <dsp:cNvSpPr/>
      </dsp:nvSpPr>
      <dsp:spPr>
        <a:xfrm>
          <a:off x="556392" y="663631"/>
          <a:ext cx="4076846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Lower Coefficient of Friction</a:t>
          </a:r>
        </a:p>
      </dsp:txBody>
      <dsp:txXfrm>
        <a:off x="556392" y="663631"/>
        <a:ext cx="4076846" cy="331633"/>
      </dsp:txXfrm>
    </dsp:sp>
    <dsp:sp modelId="{52868FB2-74B6-4F45-AE1E-9E0353C5A8B5}">
      <dsp:nvSpPr>
        <dsp:cNvPr id="0" name=""/>
        <dsp:cNvSpPr/>
      </dsp:nvSpPr>
      <dsp:spPr>
        <a:xfrm>
          <a:off x="349121" y="622177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D7454-F0B0-44BC-804D-BC0A571B1E66}">
      <dsp:nvSpPr>
        <dsp:cNvPr id="0" name=""/>
        <dsp:cNvSpPr/>
      </dsp:nvSpPr>
      <dsp:spPr>
        <a:xfrm>
          <a:off x="720967" y="1161008"/>
          <a:ext cx="3912270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Less Tool Maintenance</a:t>
          </a:r>
        </a:p>
      </dsp:txBody>
      <dsp:txXfrm>
        <a:off x="720967" y="1161008"/>
        <a:ext cx="3912270" cy="331633"/>
      </dsp:txXfrm>
    </dsp:sp>
    <dsp:sp modelId="{B97023FF-E97D-4A9A-A842-0E6B2F9423BC}">
      <dsp:nvSpPr>
        <dsp:cNvPr id="0" name=""/>
        <dsp:cNvSpPr/>
      </dsp:nvSpPr>
      <dsp:spPr>
        <a:xfrm>
          <a:off x="513697" y="1119554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87C4E-80E7-41DA-A0DE-EC6A65EBCC88}">
      <dsp:nvSpPr>
        <dsp:cNvPr id="0" name=""/>
        <dsp:cNvSpPr/>
      </dsp:nvSpPr>
      <dsp:spPr>
        <a:xfrm>
          <a:off x="773515" y="1658749"/>
          <a:ext cx="3859723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Lower Risk of Delamination</a:t>
          </a:r>
        </a:p>
      </dsp:txBody>
      <dsp:txXfrm>
        <a:off x="773515" y="1658749"/>
        <a:ext cx="3859723" cy="331633"/>
      </dsp:txXfrm>
    </dsp:sp>
    <dsp:sp modelId="{DD5E7A04-C548-4B2F-9BF8-B6031B2796EA}">
      <dsp:nvSpPr>
        <dsp:cNvPr id="0" name=""/>
        <dsp:cNvSpPr/>
      </dsp:nvSpPr>
      <dsp:spPr>
        <a:xfrm>
          <a:off x="566244" y="1617295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E97373-A282-46C7-BD84-45C467855C2D}">
      <dsp:nvSpPr>
        <dsp:cNvPr id="0" name=""/>
        <dsp:cNvSpPr/>
      </dsp:nvSpPr>
      <dsp:spPr>
        <a:xfrm>
          <a:off x="720967" y="2156491"/>
          <a:ext cx="3912270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Increased Hardness of Diffused Layer</a:t>
          </a:r>
        </a:p>
      </dsp:txBody>
      <dsp:txXfrm>
        <a:off x="720967" y="2156491"/>
        <a:ext cx="3912270" cy="331633"/>
      </dsp:txXfrm>
    </dsp:sp>
    <dsp:sp modelId="{C17CBFEF-B9BF-4AA8-8C12-0FC803847961}">
      <dsp:nvSpPr>
        <dsp:cNvPr id="0" name=""/>
        <dsp:cNvSpPr/>
      </dsp:nvSpPr>
      <dsp:spPr>
        <a:xfrm>
          <a:off x="513697" y="2115037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E8D59-CF29-443F-BFD6-B23447CB241A}">
      <dsp:nvSpPr>
        <dsp:cNvPr id="0" name=""/>
        <dsp:cNvSpPr/>
      </dsp:nvSpPr>
      <dsp:spPr>
        <a:xfrm>
          <a:off x="556392" y="2653868"/>
          <a:ext cx="4076846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Suitable For UHSLA Application</a:t>
          </a:r>
        </a:p>
      </dsp:txBody>
      <dsp:txXfrm>
        <a:off x="556392" y="2653868"/>
        <a:ext cx="4076846" cy="331633"/>
      </dsp:txXfrm>
    </dsp:sp>
    <dsp:sp modelId="{1F012FE5-DFBA-4D7D-886C-C02CC6770619}">
      <dsp:nvSpPr>
        <dsp:cNvPr id="0" name=""/>
        <dsp:cNvSpPr/>
      </dsp:nvSpPr>
      <dsp:spPr>
        <a:xfrm>
          <a:off x="349121" y="2612414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19F6F-B0EB-4D54-9428-204893A8FE67}">
      <dsp:nvSpPr>
        <dsp:cNvPr id="0" name=""/>
        <dsp:cNvSpPr/>
      </dsp:nvSpPr>
      <dsp:spPr>
        <a:xfrm>
          <a:off x="256068" y="3151610"/>
          <a:ext cx="4377170" cy="331633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scene3d>
          <a:camera prst="orthographicFront"/>
          <a:lightRig rig="chilly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  <dsp:txBody>
        <a:bodyPr spcFirstLastPara="0" vert="horz" wrap="square" lIns="2632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Extra Toughness</a:t>
          </a:r>
        </a:p>
      </dsp:txBody>
      <dsp:txXfrm>
        <a:off x="256068" y="3151610"/>
        <a:ext cx="4377170" cy="331633"/>
      </dsp:txXfrm>
    </dsp:sp>
    <dsp:sp modelId="{38FF5B21-034C-488A-A304-37A3A20A305E}">
      <dsp:nvSpPr>
        <dsp:cNvPr id="0" name=""/>
        <dsp:cNvSpPr/>
      </dsp:nvSpPr>
      <dsp:spPr>
        <a:xfrm>
          <a:off x="48797" y="3110156"/>
          <a:ext cx="414541" cy="414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EB127-C2F5-4C0D-B108-CC2B3F78F4F1}">
      <dsp:nvSpPr>
        <dsp:cNvPr id="0" name=""/>
        <dsp:cNvSpPr/>
      </dsp:nvSpPr>
      <dsp:spPr>
        <a:xfrm>
          <a:off x="1857064" y="167317"/>
          <a:ext cx="3800175" cy="380060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Provecta</a:t>
          </a:r>
          <a:r>
            <a:rPr lang="en-US" sz="18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Duplex</a:t>
          </a:r>
        </a:p>
      </dsp:txBody>
      <dsp:txXfrm>
        <a:off x="2413587" y="723902"/>
        <a:ext cx="2687129" cy="2687433"/>
      </dsp:txXfrm>
    </dsp:sp>
    <dsp:sp modelId="{8A0FF0D8-0AF7-44A4-833E-7EA23A507B5A}">
      <dsp:nvSpPr>
        <dsp:cNvPr id="0" name=""/>
        <dsp:cNvSpPr/>
      </dsp:nvSpPr>
      <dsp:spPr>
        <a:xfrm>
          <a:off x="3714425" y="33077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88BAF3-9DE2-4A25-84FE-B7C476401BC3}">
      <dsp:nvSpPr>
        <dsp:cNvPr id="0" name=""/>
        <dsp:cNvSpPr/>
      </dsp:nvSpPr>
      <dsp:spPr>
        <a:xfrm>
          <a:off x="2714297" y="3724457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8D093-07AF-4EEB-B57C-FB5DA4420E30}">
      <dsp:nvSpPr>
        <dsp:cNvPr id="0" name=""/>
        <dsp:cNvSpPr/>
      </dsp:nvSpPr>
      <dsp:spPr>
        <a:xfrm>
          <a:off x="5590737" y="1748676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9685E2-34CD-4723-A342-ED2D0CA22ECA}">
      <dsp:nvSpPr>
        <dsp:cNvPr id="0" name=""/>
        <dsp:cNvSpPr/>
      </dsp:nvSpPr>
      <dsp:spPr>
        <a:xfrm>
          <a:off x="4126793" y="4050350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2F7230-9226-4387-9620-3DC67223F95C}">
      <dsp:nvSpPr>
        <dsp:cNvPr id="0" name=""/>
        <dsp:cNvSpPr/>
      </dsp:nvSpPr>
      <dsp:spPr>
        <a:xfrm>
          <a:off x="2800044" y="633803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82D7C4-37F7-4CA1-B102-AED7627E9C93}">
      <dsp:nvSpPr>
        <dsp:cNvPr id="0" name=""/>
        <dsp:cNvSpPr/>
      </dsp:nvSpPr>
      <dsp:spPr>
        <a:xfrm>
          <a:off x="1835774" y="2386254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DD2561-1FC5-4EA6-AD90-3ADAF62A41D1}">
      <dsp:nvSpPr>
        <dsp:cNvPr id="0" name=""/>
        <dsp:cNvSpPr/>
      </dsp:nvSpPr>
      <dsp:spPr>
        <a:xfrm>
          <a:off x="-681857" y="0"/>
          <a:ext cx="3624327" cy="2922344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Diffusion layer p</a:t>
          </a:r>
          <a: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providing hardness up to 2,500 HV </a:t>
          </a:r>
          <a:b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n-CA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(2-3 times higher than nitriding process) resulting in better coating support and load capacity</a:t>
          </a:r>
          <a:endParaRPr lang="en-US" sz="1600" b="1" kern="1200" dirty="0">
            <a:solidFill>
              <a:schemeClr val="bg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-151087" y="427967"/>
        <a:ext cx="2562787" cy="2066410"/>
      </dsp:txXfrm>
    </dsp:sp>
    <dsp:sp modelId="{2470B0FE-F3CE-48F3-AE82-73016C487D68}">
      <dsp:nvSpPr>
        <dsp:cNvPr id="0" name=""/>
        <dsp:cNvSpPr/>
      </dsp:nvSpPr>
      <dsp:spPr>
        <a:xfrm>
          <a:off x="3287246" y="647123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BC9D73-B86D-4378-970E-5CD650E31618}">
      <dsp:nvSpPr>
        <dsp:cNvPr id="0" name=""/>
        <dsp:cNvSpPr/>
      </dsp:nvSpPr>
      <dsp:spPr>
        <a:xfrm>
          <a:off x="503569" y="2889745"/>
          <a:ext cx="763932" cy="764116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01C3D-F1F9-4A72-AC54-827EBC1AD812}">
      <dsp:nvSpPr>
        <dsp:cNvPr id="0" name=""/>
        <dsp:cNvSpPr/>
      </dsp:nvSpPr>
      <dsp:spPr>
        <a:xfrm>
          <a:off x="5177938" y="-428178"/>
          <a:ext cx="2748983" cy="2731794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schemeClr val="bg1">
                <a:lumMod val="65000"/>
                <a:lumOff val="35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Coating hardness of 4,000 HV with increased toughness and coating thickness providing increased tool life</a:t>
          </a:r>
        </a:p>
      </dsp:txBody>
      <dsp:txXfrm>
        <a:off x="5580517" y="-28116"/>
        <a:ext cx="1943825" cy="1931670"/>
      </dsp:txXfrm>
    </dsp:sp>
    <dsp:sp modelId="{0DF8FB3E-B0B0-40D8-B039-0C7B496BBA97}">
      <dsp:nvSpPr>
        <dsp:cNvPr id="0" name=""/>
        <dsp:cNvSpPr/>
      </dsp:nvSpPr>
      <dsp:spPr>
        <a:xfrm>
          <a:off x="5046630" y="1231865"/>
          <a:ext cx="422501" cy="422683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2614F8-042B-41CB-A6A7-8094C903EB2F}">
      <dsp:nvSpPr>
        <dsp:cNvPr id="0" name=""/>
        <dsp:cNvSpPr/>
      </dsp:nvSpPr>
      <dsp:spPr>
        <a:xfrm>
          <a:off x="212806" y="3799048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5BB588-B4E8-4D50-9280-4D4F2686007C}">
      <dsp:nvSpPr>
        <dsp:cNvPr id="0" name=""/>
        <dsp:cNvSpPr/>
      </dsp:nvSpPr>
      <dsp:spPr>
        <a:xfrm>
          <a:off x="3265419" y="3363045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EBCE8F-8920-4C77-8589-5306F98E8ADE}">
      <dsp:nvSpPr>
        <dsp:cNvPr id="0" name=""/>
        <dsp:cNvSpPr/>
      </dsp:nvSpPr>
      <dsp:spPr>
        <a:xfrm>
          <a:off x="4389884" y="2347681"/>
          <a:ext cx="2746496" cy="2520454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Suitable for 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challenging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stamping applications of high strength and thicker materials</a:t>
          </a:r>
        </a:p>
      </dsp:txBody>
      <dsp:txXfrm>
        <a:off x="4792099" y="2716793"/>
        <a:ext cx="1942066" cy="1782230"/>
      </dsp:txXfrm>
    </dsp:sp>
    <dsp:sp modelId="{29E85219-40EC-4BB6-A74A-B0EF5BE7ACD6}">
      <dsp:nvSpPr>
        <dsp:cNvPr id="0" name=""/>
        <dsp:cNvSpPr/>
      </dsp:nvSpPr>
      <dsp:spPr>
        <a:xfrm>
          <a:off x="7448759" y="2459257"/>
          <a:ext cx="306352" cy="306357"/>
        </a:xfrm>
        <a:prstGeom prst="ellipse">
          <a:avLst/>
        </a:prstGeom>
        <a:gradFill rotWithShape="0">
          <a:gsLst>
            <a:gs pos="0">
              <a:srgbClr val="D9A926"/>
            </a:gs>
            <a:gs pos="58000">
              <a:prstClr val="black">
                <a:lumMod val="65000"/>
                <a:lumOff val="35000"/>
              </a:prst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7F2D40-DF92-4ADE-A761-CBF896599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4F42E9-55BA-437C-85B3-324B4E2BF2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6D81A9-CFC2-4640-899E-DD3E177BE50A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7DF0FD-84A5-462F-A0AC-B2CEF6020C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85C710-014C-4C89-9B64-843B9863CE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EC605DA-80A8-4B7B-B889-6C5700BB4C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539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A1E50F4-C55A-473A-A70B-4B042EF011A9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544625-0ADF-4414-89A2-9E135F0C8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2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5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10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478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478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jpg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image" Target="../media/image12.jpg"/><Relationship Id="rId10" Type="http://schemas.microsoft.com/office/2007/relationships/diagramDrawing" Target="../diagrams/drawing2.xml"/><Relationship Id="rId4" Type="http://schemas.microsoft.com/office/2007/relationships/hdphoto" Target="../media/hdphoto1.wdp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hart" Target="../charts/char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light in a tunnel&#10;&#10;Description automatically generated">
            <a:extLst>
              <a:ext uri="{FF2B5EF4-FFF2-40B4-BE49-F238E27FC236}">
                <a16:creationId xmlns:a16="http://schemas.microsoft.com/office/drawing/2014/main" id="{3305FD25-5CE3-3A31-E4B0-F031FD1783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382" r="34722"/>
          <a:stretch/>
        </p:blipFill>
        <p:spPr>
          <a:xfrm>
            <a:off x="2787391" y="975"/>
            <a:ext cx="9401433" cy="6858000"/>
          </a:xfrm>
          <a:prstGeom prst="rect">
            <a:avLst/>
          </a:prstGeom>
        </p:spPr>
      </p:pic>
      <p:pic>
        <p:nvPicPr>
          <p:cNvPr id="5" name="Picture 4" descr="night sky with mountains far away on the horizon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0767920" y="0"/>
                </a:moveTo>
                <a:lnTo>
                  <a:pt x="12192000" y="0"/>
                </a:lnTo>
                <a:lnTo>
                  <a:pt x="12192000" y="927417"/>
                </a:lnTo>
                <a:lnTo>
                  <a:pt x="12082763" y="823269"/>
                </a:lnTo>
                <a:cubicBezTo>
                  <a:pt x="11719580" y="493176"/>
                  <a:pt x="11300738" y="223239"/>
                  <a:pt x="10841978" y="29200"/>
                </a:cubicBezTo>
                <a:close/>
                <a:moveTo>
                  <a:pt x="6012882" y="0"/>
                </a:moveTo>
                <a:lnTo>
                  <a:pt x="7504417" y="0"/>
                </a:lnTo>
                <a:lnTo>
                  <a:pt x="7430359" y="29200"/>
                </a:lnTo>
                <a:cubicBezTo>
                  <a:pt x="5857467" y="694478"/>
                  <a:pt x="4753816" y="2251936"/>
                  <a:pt x="4753816" y="4067166"/>
                </a:cubicBezTo>
                <a:cubicBezTo>
                  <a:pt x="4753816" y="5126051"/>
                  <a:pt x="5129364" y="6097221"/>
                  <a:pt x="5754532" y="6854750"/>
                </a:cubicBezTo>
                <a:lnTo>
                  <a:pt x="5757486" y="6858000"/>
                </a:lnTo>
                <a:lnTo>
                  <a:pt x="4830677" y="6858000"/>
                </a:lnTo>
                <a:lnTo>
                  <a:pt x="4745134" y="6724465"/>
                </a:lnTo>
                <a:cubicBezTo>
                  <a:pt x="4274836" y="5949876"/>
                  <a:pt x="4004010" y="5040579"/>
                  <a:pt x="4004010" y="4067979"/>
                </a:cubicBezTo>
                <a:cubicBezTo>
                  <a:pt x="4004010" y="2476453"/>
                  <a:pt x="4729195" y="1054430"/>
                  <a:pt x="5866922" y="114788"/>
                </a:cubicBezTo>
                <a:close/>
                <a:moveTo>
                  <a:pt x="0" y="0"/>
                </a:moveTo>
                <a:lnTo>
                  <a:pt x="4336230" y="0"/>
                </a:lnTo>
                <a:lnTo>
                  <a:pt x="4279837" y="65151"/>
                </a:lnTo>
                <a:cubicBezTo>
                  <a:pt x="3384436" y="1150943"/>
                  <a:pt x="2846555" y="2542953"/>
                  <a:pt x="2846555" y="4060687"/>
                </a:cubicBezTo>
                <a:cubicBezTo>
                  <a:pt x="2846555" y="5036374"/>
                  <a:pt x="3068843" y="5960103"/>
                  <a:pt x="3465501" y="6783922"/>
                </a:cubicBezTo>
                <a:lnTo>
                  <a:pt x="35034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2169" y="2027603"/>
            <a:ext cx="4507955" cy="2822356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Introducing </a:t>
            </a:r>
            <a:r>
              <a:rPr lang="en-US" sz="4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Provecta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Duplex technology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169" y="4849959"/>
            <a:ext cx="4507956" cy="915841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Formall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family of </a:t>
            </a:r>
            <a:r>
              <a:rPr lang="en-U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pvd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coatings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E0DCDD-3B1D-A4C5-AA52-8BF5EF288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60" y="204084"/>
            <a:ext cx="2256817" cy="912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9F444-FCBD-B140-9C05-E443FA08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409" y="374387"/>
            <a:ext cx="5205771" cy="145626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Stamping the future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technology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 descr="SmartArt graphic">
            <a:extLst>
              <a:ext uri="{FF2B5EF4-FFF2-40B4-BE49-F238E27FC236}">
                <a16:creationId xmlns:a16="http://schemas.microsoft.com/office/drawing/2014/main" id="{C983627E-F26C-354F-BF0A-ECCD7E968A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465520"/>
              </p:ext>
            </p:extLst>
          </p:nvPr>
        </p:nvGraphicFramePr>
        <p:xfrm>
          <a:off x="685801" y="2142067"/>
          <a:ext cx="4681873" cy="364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113FBD7-0A55-B470-8EA0-3B2EA956DDF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" b="5139"/>
          <a:stretch/>
        </p:blipFill>
        <p:spPr>
          <a:xfrm>
            <a:off x="5959325" y="2806240"/>
            <a:ext cx="2902538" cy="2902537"/>
          </a:xfrm>
          <a:custGeom>
            <a:avLst/>
            <a:gdLst/>
            <a:ahLst/>
            <a:cxnLst/>
            <a:rect l="l" t="t" r="r" b="b"/>
            <a:pathLst>
              <a:path w="2851962" h="2851962">
                <a:moveTo>
                  <a:pt x="1425981" y="0"/>
                </a:moveTo>
                <a:cubicBezTo>
                  <a:pt x="2213529" y="0"/>
                  <a:pt x="2851962" y="638433"/>
                  <a:pt x="2851962" y="1425981"/>
                </a:cubicBezTo>
                <a:cubicBezTo>
                  <a:pt x="2851962" y="2213529"/>
                  <a:pt x="2213529" y="2851962"/>
                  <a:pt x="1425981" y="2851962"/>
                </a:cubicBezTo>
                <a:cubicBezTo>
                  <a:pt x="638433" y="2851962"/>
                  <a:pt x="0" y="2213529"/>
                  <a:pt x="0" y="1425981"/>
                </a:cubicBezTo>
                <a:cubicBezTo>
                  <a:pt x="0" y="638433"/>
                  <a:pt x="638433" y="0"/>
                  <a:pt x="1425981" y="0"/>
                </a:cubicBezTo>
                <a:close/>
              </a:path>
            </a:pathLst>
          </a:custGeom>
        </p:spPr>
      </p:pic>
      <p:pic>
        <p:nvPicPr>
          <p:cNvPr id="7" name="Picture 6" descr="abstract image of light dots">
            <a:extLst>
              <a:ext uri="{FF2B5EF4-FFF2-40B4-BE49-F238E27FC236}">
                <a16:creationId xmlns:a16="http://schemas.microsoft.com/office/drawing/2014/main" id="{FE6C54C5-D2F4-48F8-B65E-7506F07BCCF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3268" r="4773" b="-1"/>
          <a:stretch/>
        </p:blipFill>
        <p:spPr>
          <a:xfrm>
            <a:off x="8055588" y="-3863"/>
            <a:ext cx="4132754" cy="3445946"/>
          </a:xfrm>
          <a:custGeom>
            <a:avLst/>
            <a:gdLst/>
            <a:ahLst/>
            <a:cxnLst/>
            <a:rect l="l" t="t" r="r" b="b"/>
            <a:pathLst>
              <a:path w="4638368" h="3867534">
                <a:moveTo>
                  <a:pt x="303228" y="0"/>
                </a:moveTo>
                <a:lnTo>
                  <a:pt x="4638368" y="0"/>
                </a:lnTo>
                <a:lnTo>
                  <a:pt x="4638368" y="2952747"/>
                </a:lnTo>
                <a:lnTo>
                  <a:pt x="4585825" y="3013864"/>
                </a:lnTo>
                <a:cubicBezTo>
                  <a:pt x="4103088" y="3538671"/>
                  <a:pt x="3410622" y="3867534"/>
                  <a:pt x="2641346" y="3867534"/>
                </a:cubicBezTo>
                <a:cubicBezTo>
                  <a:pt x="1182571" y="3867534"/>
                  <a:pt x="0" y="2684963"/>
                  <a:pt x="0" y="1226188"/>
                </a:cubicBezTo>
                <a:cubicBezTo>
                  <a:pt x="0" y="815907"/>
                  <a:pt x="93544" y="427475"/>
                  <a:pt x="260466" y="81056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A4827B-E5ED-7D93-8C0E-C6E03A8EFC1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6988" r="20468" b="-1"/>
          <a:stretch/>
        </p:blipFill>
        <p:spPr>
          <a:xfrm>
            <a:off x="8888133" y="4144246"/>
            <a:ext cx="3302966" cy="2717299"/>
          </a:xfrm>
          <a:custGeom>
            <a:avLst/>
            <a:gdLst/>
            <a:ahLst/>
            <a:cxnLst/>
            <a:rect l="l" t="t" r="r" b="b"/>
            <a:pathLst>
              <a:path w="3039855" h="2500842">
                <a:moveTo>
                  <a:pt x="1663658" y="0"/>
                </a:moveTo>
                <a:cubicBezTo>
                  <a:pt x="2180490" y="0"/>
                  <a:pt x="2642278" y="235674"/>
                  <a:pt x="2947417" y="605417"/>
                </a:cubicBezTo>
                <a:lnTo>
                  <a:pt x="3039855" y="729032"/>
                </a:lnTo>
                <a:lnTo>
                  <a:pt x="3039855" y="2500842"/>
                </a:lnTo>
                <a:lnTo>
                  <a:pt x="226952" y="2500842"/>
                </a:lnTo>
                <a:lnTo>
                  <a:pt x="155401" y="2366679"/>
                </a:lnTo>
                <a:cubicBezTo>
                  <a:pt x="55691" y="2153127"/>
                  <a:pt x="0" y="1914896"/>
                  <a:pt x="0" y="1663658"/>
                </a:cubicBezTo>
                <a:cubicBezTo>
                  <a:pt x="0" y="744845"/>
                  <a:pt x="744845" y="0"/>
                  <a:pt x="166365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1382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051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ight sky with mountains on the horizon">
            <a:extLst>
              <a:ext uri="{FF2B5EF4-FFF2-40B4-BE49-F238E27FC236}">
                <a16:creationId xmlns:a16="http://schemas.microsoft.com/office/drawing/2014/main" id="{2739CFE1-3E46-48B5-9BDB-769492BA7A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/>
          <a:srcRect t="4555" b="4555"/>
          <a:stretch/>
        </p:blipFill>
        <p:spPr>
          <a:xfrm>
            <a:off x="-600" y="-1226"/>
            <a:ext cx="12193200" cy="686045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6090347" y="706999"/>
                </a:moveTo>
                <a:cubicBezTo>
                  <a:pt x="4588386" y="706999"/>
                  <a:pt x="3370806" y="1924579"/>
                  <a:pt x="3370806" y="3426541"/>
                </a:cubicBezTo>
                <a:cubicBezTo>
                  <a:pt x="3370806" y="4928503"/>
                  <a:pt x="4588386" y="6146083"/>
                  <a:pt x="6090347" y="6146083"/>
                </a:cubicBezTo>
                <a:cubicBezTo>
                  <a:pt x="7592308" y="6146083"/>
                  <a:pt x="8809888" y="4928503"/>
                  <a:pt x="8809888" y="3426541"/>
                </a:cubicBezTo>
                <a:cubicBezTo>
                  <a:pt x="8809888" y="1924579"/>
                  <a:pt x="7592308" y="706999"/>
                  <a:pt x="6090347" y="706999"/>
                </a:cubicBezTo>
                <a:close/>
                <a:moveTo>
                  <a:pt x="6082303" y="247854"/>
                </a:moveTo>
                <a:cubicBezTo>
                  <a:pt x="7836802" y="247854"/>
                  <a:pt x="9259104" y="1671227"/>
                  <a:pt x="9259104" y="3427045"/>
                </a:cubicBezTo>
                <a:cubicBezTo>
                  <a:pt x="9259104" y="5182864"/>
                  <a:pt x="7836802" y="6606237"/>
                  <a:pt x="6082303" y="6606237"/>
                </a:cubicBezTo>
                <a:cubicBezTo>
                  <a:pt x="4327804" y="6606237"/>
                  <a:pt x="2905502" y="5182864"/>
                  <a:pt x="2905502" y="3427045"/>
                </a:cubicBezTo>
                <a:cubicBezTo>
                  <a:pt x="2905502" y="1671227"/>
                  <a:pt x="4327804" y="247854"/>
                  <a:pt x="6082303" y="247854"/>
                </a:cubicBezTo>
                <a:close/>
                <a:moveTo>
                  <a:pt x="956025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60255" y="6858000"/>
                </a:lnTo>
                <a:lnTo>
                  <a:pt x="9704262" y="6706843"/>
                </a:lnTo>
                <a:cubicBezTo>
                  <a:pt x="10490530" y="5841105"/>
                  <a:pt x="10969748" y="4691058"/>
                  <a:pt x="10969748" y="3428999"/>
                </a:cubicBezTo>
                <a:cubicBezTo>
                  <a:pt x="10969748" y="2166941"/>
                  <a:pt x="10490530" y="1016894"/>
                  <a:pt x="9704262" y="151155"/>
                </a:cubicBezTo>
                <a:close/>
                <a:moveTo>
                  <a:pt x="7947654" y="0"/>
                </a:moveTo>
                <a:lnTo>
                  <a:pt x="8099035" y="0"/>
                </a:lnTo>
                <a:lnTo>
                  <a:pt x="8158569" y="34257"/>
                </a:lnTo>
                <a:cubicBezTo>
                  <a:pt x="9305381" y="731601"/>
                  <a:pt x="10071441" y="1993601"/>
                  <a:pt x="10071441" y="3434659"/>
                </a:cubicBezTo>
                <a:cubicBezTo>
                  <a:pt x="10071441" y="4875717"/>
                  <a:pt x="9305381" y="6137716"/>
                  <a:pt x="8158569" y="6835060"/>
                </a:cubicBezTo>
                <a:lnTo>
                  <a:pt x="8118703" y="6858000"/>
                </a:lnTo>
                <a:lnTo>
                  <a:pt x="7923440" y="6858000"/>
                </a:lnTo>
                <a:lnTo>
                  <a:pt x="7938929" y="6850061"/>
                </a:lnTo>
                <a:cubicBezTo>
                  <a:pt x="9153123" y="6189975"/>
                  <a:pt x="9977382" y="4902579"/>
                  <a:pt x="9977382" y="3422520"/>
                </a:cubicBezTo>
                <a:cubicBezTo>
                  <a:pt x="9977382" y="2009739"/>
                  <a:pt x="9226353" y="772500"/>
                  <a:pt x="8102044" y="88839"/>
                </a:cubicBezTo>
                <a:close/>
                <a:moveTo>
                  <a:pt x="4097777" y="0"/>
                </a:moveTo>
                <a:lnTo>
                  <a:pt x="4216953" y="0"/>
                </a:lnTo>
                <a:lnTo>
                  <a:pt x="4062563" y="88839"/>
                </a:lnTo>
                <a:cubicBezTo>
                  <a:pt x="2938253" y="772500"/>
                  <a:pt x="2187224" y="2009739"/>
                  <a:pt x="2187224" y="3422520"/>
                </a:cubicBezTo>
                <a:cubicBezTo>
                  <a:pt x="2187224" y="4902579"/>
                  <a:pt x="3011483" y="6189975"/>
                  <a:pt x="4225677" y="6850061"/>
                </a:cubicBezTo>
                <a:lnTo>
                  <a:pt x="4241167" y="6858000"/>
                </a:lnTo>
                <a:lnTo>
                  <a:pt x="4078110" y="6858000"/>
                </a:lnTo>
                <a:lnTo>
                  <a:pt x="4038243" y="6835060"/>
                </a:lnTo>
                <a:cubicBezTo>
                  <a:pt x="2891431" y="6137716"/>
                  <a:pt x="2125371" y="4875717"/>
                  <a:pt x="2125371" y="3434659"/>
                </a:cubicBezTo>
                <a:cubicBezTo>
                  <a:pt x="2125371" y="1993601"/>
                  <a:pt x="2891431" y="731601"/>
                  <a:pt x="4038243" y="34257"/>
                </a:cubicBezTo>
                <a:close/>
                <a:moveTo>
                  <a:pt x="0" y="0"/>
                </a:moveTo>
                <a:lnTo>
                  <a:pt x="2636555" y="0"/>
                </a:lnTo>
                <a:lnTo>
                  <a:pt x="2492551" y="151155"/>
                </a:lnTo>
                <a:cubicBezTo>
                  <a:pt x="1706282" y="1016894"/>
                  <a:pt x="1227064" y="2166941"/>
                  <a:pt x="1227064" y="3428999"/>
                </a:cubicBezTo>
                <a:cubicBezTo>
                  <a:pt x="1227064" y="4691058"/>
                  <a:pt x="1706282" y="5841105"/>
                  <a:pt x="2492551" y="6706843"/>
                </a:cubicBezTo>
                <a:lnTo>
                  <a:pt x="2636557" y="6858000"/>
                </a:lnTo>
                <a:lnTo>
                  <a:pt x="0" y="6858000"/>
                </a:lnTo>
                <a:close/>
              </a:path>
            </a:pathLst>
          </a:custGeom>
          <a:gradFill rotWithShape="0">
            <a:gsLst>
              <a:gs pos="0">
                <a:srgbClr val="D9A926"/>
              </a:gs>
              <a:gs pos="58000">
                <a:prstClr val="black">
                  <a:lumMod val="65000"/>
                  <a:lumOff val="35000"/>
                </a:prstClr>
              </a:gs>
            </a:gsLst>
            <a:lin ang="5400000" scaled="1"/>
          </a:gradFill>
          <a:ln>
            <a:noFill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</p:pic>
      <p:graphicFrame>
        <p:nvGraphicFramePr>
          <p:cNvPr id="5" name="Content Placeholder 4" descr="SmartArt graphic">
            <a:extLst>
              <a:ext uri="{FF2B5EF4-FFF2-40B4-BE49-F238E27FC236}">
                <a16:creationId xmlns:a16="http://schemas.microsoft.com/office/drawing/2014/main" id="{21A182E9-AC38-4344-9247-5AB4B8F03A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6888309"/>
              </p:ext>
            </p:extLst>
          </p:nvPr>
        </p:nvGraphicFramePr>
        <p:xfrm>
          <a:off x="2033081" y="1848255"/>
          <a:ext cx="7926922" cy="4439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44E241E-3110-4B1C-B9B0-F17B90FE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2417" y="569788"/>
            <a:ext cx="7390680" cy="12784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family of PVD coatings</a:t>
            </a:r>
          </a:p>
        </p:txBody>
      </p:sp>
    </p:spTree>
    <p:extLst>
      <p:ext uri="{BB962C8B-B14F-4D97-AF65-F5344CB8AC3E}">
        <p14:creationId xmlns:p14="http://schemas.microsoft.com/office/powerpoint/2010/main" val="197482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9A926"/>
            </a:gs>
            <a:gs pos="38000">
              <a:schemeClr val="tx1">
                <a:lumMod val="75000"/>
              </a:schemeClr>
            </a:gs>
            <a:gs pos="67000">
              <a:schemeClr val="tx1">
                <a:lumMod val="50000"/>
              </a:schemeClr>
            </a:gs>
            <a:gs pos="100000">
              <a:schemeClr val="bg1">
                <a:lumMod val="85000"/>
                <a:lumOff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398" y="1886357"/>
            <a:ext cx="1975040" cy="577283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 Stamping Application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9926" y="1898176"/>
            <a:ext cx="3135368" cy="2199014"/>
          </a:xfrm>
        </p:spPr>
        <p:txBody>
          <a:bodyPr anchor="t">
            <a:normAutofit fontScale="77500" lnSpcReduction="20000"/>
          </a:bodyPr>
          <a:lstStyle/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Material: UHSLA, 1,200 MPA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Thickness: 0.250”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Application: Forming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Industry: Automotive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Coating Hardness: 3,800 HV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Coefficient of Friction: 0.25</a:t>
            </a:r>
          </a:p>
          <a:p>
            <a:pPr marL="36900" lv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of hits: 18,500</a:t>
            </a:r>
          </a:p>
          <a:p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0C754D-19B2-49E6-8B28-84F9460D72FB}"/>
              </a:ext>
            </a:extLst>
          </p:cNvPr>
          <p:cNvSpPr txBox="1"/>
          <p:nvPr/>
        </p:nvSpPr>
        <p:spPr>
          <a:xfrm>
            <a:off x="6826595" y="4114992"/>
            <a:ext cx="45255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Background:</a:t>
            </a:r>
            <a:endParaRPr lang="en-CA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CA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“In this challenging application, customer could reach max 10,000 hits before stopping the press to repair the forming tools. With FormAll-S </a:t>
            </a:r>
            <a:r>
              <a:rPr lang="en-CA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Provecta</a:t>
            </a:r>
            <a:r>
              <a:rPr lang="en-CA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Duplex coating customer now has 85% increased tool life and productivity!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C25C5B-A5BD-E848-32C4-DF501A38C1AF}"/>
              </a:ext>
            </a:extLst>
          </p:cNvPr>
          <p:cNvSpPr txBox="1"/>
          <p:nvPr/>
        </p:nvSpPr>
        <p:spPr>
          <a:xfrm>
            <a:off x="6760398" y="893663"/>
            <a:ext cx="4657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FormAll-S </a:t>
            </a:r>
            <a:r>
              <a:rPr lang="en-CA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Provecta</a:t>
            </a:r>
            <a:r>
              <a:rPr lang="en-CA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Duplex </a:t>
            </a:r>
          </a:p>
          <a:p>
            <a:r>
              <a:rPr lang="en-CA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</a:t>
            </a:r>
          </a:p>
        </p:txBody>
      </p:sp>
      <p:pic>
        <p:nvPicPr>
          <p:cNvPr id="1026" name="041E8C65-505E-4B87-8F0A-2DF3957CD5B7" descr="IMG_2955.jpg">
            <a:extLst>
              <a:ext uri="{FF2B5EF4-FFF2-40B4-BE49-F238E27FC236}">
                <a16:creationId xmlns:a16="http://schemas.microsoft.com/office/drawing/2014/main" id="{9C6FDD06-0049-DF5B-CECC-CA1241BFE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870" y="2644746"/>
            <a:ext cx="2420039" cy="3096506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0DA2B5B-281B-3BA2-1575-15BB473784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78500"/>
              </p:ext>
            </p:extLst>
          </p:nvPr>
        </p:nvGraphicFramePr>
        <p:xfrm>
          <a:off x="152400" y="1184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FF1C2CA-C841-A0F6-AAC6-CB1BD3EADA61}"/>
              </a:ext>
            </a:extLst>
          </p:cNvPr>
          <p:cNvSpPr txBox="1"/>
          <p:nvPr/>
        </p:nvSpPr>
        <p:spPr>
          <a:xfrm>
            <a:off x="6762254" y="271584"/>
            <a:ext cx="4657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 from Sputtek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B9816-B277-75B5-840E-64A833CF4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6" y="5711355"/>
            <a:ext cx="11260495" cy="1164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08B90B-70ED-4539-9C14-FB2728D9064F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71af3243-3dd4-4a8d-8c0d-dd76da1f02a5"/>
    <ds:schemaRef ds:uri="http://purl.org/dc/elements/1.1/"/>
    <ds:schemaRef ds:uri="16c05727-aa75-4e4a-9b5f-8a80a116589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0D51BCB-0419-432E-B7F1-25548446A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8D3305-1D9D-4BC8-A40F-6F8AE50BD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2681</TotalTime>
  <Words>194</Words>
  <Application>Microsoft Office PowerPoint</Application>
  <PresentationFormat>Widescreen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Celestial</vt:lpstr>
      <vt:lpstr>Introducing Provecta Duplex technology</vt:lpstr>
      <vt:lpstr>Stamping the future of pvd technology</vt:lpstr>
      <vt:lpstr>Formall family of PVD coatings</vt:lpstr>
      <vt:lpstr>Heavy Stamping Application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 Damad</dc:creator>
  <cp:lastModifiedBy>Ron Damad</cp:lastModifiedBy>
  <cp:revision>3</cp:revision>
  <cp:lastPrinted>2024-08-13T22:20:36Z</cp:lastPrinted>
  <dcterms:created xsi:type="dcterms:W3CDTF">2024-08-13T20:46:40Z</dcterms:created>
  <dcterms:modified xsi:type="dcterms:W3CDTF">2026-03-17T20:25:07Z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